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52257A0-1AF2-4BFD-A003-59F0DD6E9121}" v="2" dt="2026-09-24T01:43:37.02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73" autoAdjust="0"/>
  </p:normalViewPr>
  <p:slideViewPr>
    <p:cSldViewPr snapToGrid="0">
      <p:cViewPr varScale="1">
        <p:scale>
          <a:sx n="101" d="100"/>
          <a:sy n="101" d="100"/>
        </p:scale>
        <p:origin x="912" y="10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ylvia Tracy Doolos" userId="cd31173232a7df49" providerId="LiveId" clId="{6EAB23BD-DBFC-44EB-A667-06DAF6058EBD}"/>
    <pc:docChg chg="custSel modSld">
      <pc:chgData name="Sylvia Tracy Doolos" userId="cd31173232a7df49" providerId="LiveId" clId="{6EAB23BD-DBFC-44EB-A667-06DAF6058EBD}" dt="2026-09-24T01:57:05.363" v="288" actId="20577"/>
      <pc:docMkLst>
        <pc:docMk/>
      </pc:docMkLst>
      <pc:sldChg chg="addSp modSp mod setBg addAnim">
        <pc:chgData name="Sylvia Tracy Doolos" userId="cd31173232a7df49" providerId="LiveId" clId="{6EAB23BD-DBFC-44EB-A667-06DAF6058EBD}" dt="2026-09-24T01:56:28.084" v="286"/>
        <pc:sldMkLst>
          <pc:docMk/>
          <pc:sldMk cId="1763462456" sldId="256"/>
        </pc:sldMkLst>
        <pc:spChg chg="mod">
          <ac:chgData name="Sylvia Tracy Doolos" userId="cd31173232a7df49" providerId="LiveId" clId="{6EAB23BD-DBFC-44EB-A667-06DAF6058EBD}" dt="2026-09-24T01:56:28.082" v="285" actId="26606"/>
          <ac:spMkLst>
            <pc:docMk/>
            <pc:sldMk cId="1763462456" sldId="256"/>
            <ac:spMk id="2" creationId="{4BC7623F-498A-6501-3BD0-EEF5B3D3484D}"/>
          </ac:spMkLst>
        </pc:spChg>
        <pc:spChg chg="mod">
          <ac:chgData name="Sylvia Tracy Doolos" userId="cd31173232a7df49" providerId="LiveId" clId="{6EAB23BD-DBFC-44EB-A667-06DAF6058EBD}" dt="2026-09-24T01:56:28.082" v="285" actId="26606"/>
          <ac:spMkLst>
            <pc:docMk/>
            <pc:sldMk cId="1763462456" sldId="256"/>
            <ac:spMk id="3" creationId="{870074F6-DE20-3CD9-532E-C7064319E717}"/>
          </ac:spMkLst>
        </pc:spChg>
        <pc:spChg chg="add">
          <ac:chgData name="Sylvia Tracy Doolos" userId="cd31173232a7df49" providerId="LiveId" clId="{6EAB23BD-DBFC-44EB-A667-06DAF6058EBD}" dt="2026-09-24T01:56:28.082" v="285" actId="26606"/>
          <ac:spMkLst>
            <pc:docMk/>
            <pc:sldMk cId="1763462456" sldId="256"/>
            <ac:spMk id="8" creationId="{1A3C89F8-0D2F-47FF-B903-151248265F47}"/>
          </ac:spMkLst>
        </pc:spChg>
        <pc:spChg chg="add">
          <ac:chgData name="Sylvia Tracy Doolos" userId="cd31173232a7df49" providerId="LiveId" clId="{6EAB23BD-DBFC-44EB-A667-06DAF6058EBD}" dt="2026-09-24T01:56:28.082" v="285" actId="26606"/>
          <ac:spMkLst>
            <pc:docMk/>
            <pc:sldMk cId="1763462456" sldId="256"/>
            <ac:spMk id="10" creationId="{C5CB530E-515E-412C-9DF1-5F8FFBD6F383}"/>
          </ac:spMkLst>
        </pc:spChg>
        <pc:spChg chg="add">
          <ac:chgData name="Sylvia Tracy Doolos" userId="cd31173232a7df49" providerId="LiveId" clId="{6EAB23BD-DBFC-44EB-A667-06DAF6058EBD}" dt="2026-09-24T01:56:28.082" v="285" actId="26606"/>
          <ac:spMkLst>
            <pc:docMk/>
            <pc:sldMk cId="1763462456" sldId="256"/>
            <ac:spMk id="12" creationId="{712D4376-A578-4FF1-94FC-245E7A6A489F}"/>
          </ac:spMkLst>
        </pc:spChg>
        <pc:spChg chg="add">
          <ac:chgData name="Sylvia Tracy Doolos" userId="cd31173232a7df49" providerId="LiveId" clId="{6EAB23BD-DBFC-44EB-A667-06DAF6058EBD}" dt="2026-09-24T01:56:28.082" v="285" actId="26606"/>
          <ac:spMkLst>
            <pc:docMk/>
            <pc:sldMk cId="1763462456" sldId="256"/>
            <ac:spMk id="14" creationId="{AEA7509D-F04F-40CB-A0B3-EEF16499CC9F}"/>
          </ac:spMkLst>
        </pc:spChg>
        <pc:spChg chg="add">
          <ac:chgData name="Sylvia Tracy Doolos" userId="cd31173232a7df49" providerId="LiveId" clId="{6EAB23BD-DBFC-44EB-A667-06DAF6058EBD}" dt="2026-09-24T01:56:28.082" v="285" actId="26606"/>
          <ac:spMkLst>
            <pc:docMk/>
            <pc:sldMk cId="1763462456" sldId="256"/>
            <ac:spMk id="18" creationId="{508BEF50-7B1E-49A4-BC19-5F4F1D755E64}"/>
          </ac:spMkLst>
        </pc:spChg>
        <pc:spChg chg="add">
          <ac:chgData name="Sylvia Tracy Doolos" userId="cd31173232a7df49" providerId="LiveId" clId="{6EAB23BD-DBFC-44EB-A667-06DAF6058EBD}" dt="2026-09-24T01:56:28.082" v="285" actId="26606"/>
          <ac:spMkLst>
            <pc:docMk/>
            <pc:sldMk cId="1763462456" sldId="256"/>
            <ac:spMk id="20" creationId="{3FBAD350-5664-4811-A208-657FB882D350}"/>
          </ac:spMkLst>
        </pc:spChg>
        <pc:spChg chg="add">
          <ac:chgData name="Sylvia Tracy Doolos" userId="cd31173232a7df49" providerId="LiveId" clId="{6EAB23BD-DBFC-44EB-A667-06DAF6058EBD}" dt="2026-09-24T01:56:28.082" v="285" actId="26606"/>
          <ac:spMkLst>
            <pc:docMk/>
            <pc:sldMk cId="1763462456" sldId="256"/>
            <ac:spMk id="22" creationId="{C39ADB8F-D187-49D7-BDCF-C1B6DC727068}"/>
          </ac:spMkLst>
        </pc:spChg>
        <pc:cxnChg chg="add">
          <ac:chgData name="Sylvia Tracy Doolos" userId="cd31173232a7df49" providerId="LiveId" clId="{6EAB23BD-DBFC-44EB-A667-06DAF6058EBD}" dt="2026-09-24T01:56:28.082" v="285" actId="26606"/>
          <ac:cxnSpMkLst>
            <pc:docMk/>
            <pc:sldMk cId="1763462456" sldId="256"/>
            <ac:cxnSpMk id="16" creationId="{56020367-4FD5-4596-8E10-C5F095CD8DBF}"/>
          </ac:cxnSpMkLst>
        </pc:cxnChg>
      </pc:sldChg>
      <pc:sldChg chg="modSp mod">
        <pc:chgData name="Sylvia Tracy Doolos" userId="cd31173232a7df49" providerId="LiveId" clId="{6EAB23BD-DBFC-44EB-A667-06DAF6058EBD}" dt="2026-09-24T01:57:05.363" v="288" actId="20577"/>
        <pc:sldMkLst>
          <pc:docMk/>
          <pc:sldMk cId="1803130341" sldId="257"/>
        </pc:sldMkLst>
        <pc:spChg chg="mod">
          <ac:chgData name="Sylvia Tracy Doolos" userId="cd31173232a7df49" providerId="LiveId" clId="{6EAB23BD-DBFC-44EB-A667-06DAF6058EBD}" dt="2026-09-24T01:57:05.363" v="288" actId="20577"/>
          <ac:spMkLst>
            <pc:docMk/>
            <pc:sldMk cId="1803130341" sldId="257"/>
            <ac:spMk id="3" creationId="{3965C57F-3F5F-275D-3866-3B9D4DE469E6}"/>
          </ac:spMkLst>
        </pc:spChg>
      </pc:sldChg>
      <pc:sldChg chg="addSp delSp modSp mod">
        <pc:chgData name="Sylvia Tracy Doolos" userId="cd31173232a7df49" providerId="LiveId" clId="{6EAB23BD-DBFC-44EB-A667-06DAF6058EBD}" dt="2026-09-24T01:35:55.023" v="108" actId="478"/>
        <pc:sldMkLst>
          <pc:docMk/>
          <pc:sldMk cId="3800871069" sldId="259"/>
        </pc:sldMkLst>
        <pc:spChg chg="del">
          <ac:chgData name="Sylvia Tracy Doolos" userId="cd31173232a7df49" providerId="LiveId" clId="{6EAB23BD-DBFC-44EB-A667-06DAF6058EBD}" dt="2026-09-24T01:35:55.023" v="108" actId="478"/>
          <ac:spMkLst>
            <pc:docMk/>
            <pc:sldMk cId="3800871069" sldId="259"/>
            <ac:spMk id="2" creationId="{7D71BC75-A66D-2264-6E14-6C37D45B302A}"/>
          </ac:spMkLst>
        </pc:spChg>
        <pc:spChg chg="mod">
          <ac:chgData name="Sylvia Tracy Doolos" userId="cd31173232a7df49" providerId="LiveId" clId="{6EAB23BD-DBFC-44EB-A667-06DAF6058EBD}" dt="2026-09-24T01:35:47.777" v="107" actId="20577"/>
          <ac:spMkLst>
            <pc:docMk/>
            <pc:sldMk cId="3800871069" sldId="259"/>
            <ac:spMk id="3" creationId="{63530C1B-B3AB-8121-1115-341A236BB684}"/>
          </ac:spMkLst>
        </pc:spChg>
        <pc:picChg chg="add mod">
          <ac:chgData name="Sylvia Tracy Doolos" userId="cd31173232a7df49" providerId="LiveId" clId="{6EAB23BD-DBFC-44EB-A667-06DAF6058EBD}" dt="2026-09-24T01:34:38.686" v="35" actId="14100"/>
          <ac:picMkLst>
            <pc:docMk/>
            <pc:sldMk cId="3800871069" sldId="259"/>
            <ac:picMk id="5" creationId="{26FC41FE-B79D-F996-4565-2C3ED18A0E98}"/>
          </ac:picMkLst>
        </pc:picChg>
      </pc:sldChg>
      <pc:sldChg chg="addSp modSp mod modNotesTx">
        <pc:chgData name="Sylvia Tracy Doolos" userId="cd31173232a7df49" providerId="LiveId" clId="{6EAB23BD-DBFC-44EB-A667-06DAF6058EBD}" dt="2026-09-24T01:44:26.683" v="216" actId="20577"/>
        <pc:sldMkLst>
          <pc:docMk/>
          <pc:sldMk cId="3050221682" sldId="260"/>
        </pc:sldMkLst>
        <pc:spChg chg="mod">
          <ac:chgData name="Sylvia Tracy Doolos" userId="cd31173232a7df49" providerId="LiveId" clId="{6EAB23BD-DBFC-44EB-A667-06DAF6058EBD}" dt="2026-09-24T01:42:44.565" v="149" actId="20577"/>
          <ac:spMkLst>
            <pc:docMk/>
            <pc:sldMk cId="3050221682" sldId="260"/>
            <ac:spMk id="2" creationId="{885FF97E-80E8-5E32-2B84-4400DE95727B}"/>
          </ac:spMkLst>
        </pc:spChg>
        <pc:spChg chg="add mod">
          <ac:chgData name="Sylvia Tracy Doolos" userId="cd31173232a7df49" providerId="LiveId" clId="{6EAB23BD-DBFC-44EB-A667-06DAF6058EBD}" dt="2026-09-24T01:44:19.131" v="215" actId="1038"/>
          <ac:spMkLst>
            <pc:docMk/>
            <pc:sldMk cId="3050221682" sldId="260"/>
            <ac:spMk id="6" creationId="{C67F52A7-649D-16F1-82E4-AE100D7AE509}"/>
          </ac:spMkLst>
        </pc:spChg>
        <pc:picChg chg="add mod">
          <ac:chgData name="Sylvia Tracy Doolos" userId="cd31173232a7df49" providerId="LiveId" clId="{6EAB23BD-DBFC-44EB-A667-06DAF6058EBD}" dt="2026-09-24T01:42:29.827" v="112" actId="1076"/>
          <ac:picMkLst>
            <pc:docMk/>
            <pc:sldMk cId="3050221682" sldId="260"/>
            <ac:picMk id="5" creationId="{3C686F54-77A7-ADFB-2355-E9678417EDE4}"/>
          </ac:picMkLst>
        </pc:picChg>
      </pc:sldChg>
      <pc:sldChg chg="addSp delSp modSp mod setBg addAnim setClrOvrMap">
        <pc:chgData name="Sylvia Tracy Doolos" userId="cd31173232a7df49" providerId="LiveId" clId="{6EAB23BD-DBFC-44EB-A667-06DAF6058EBD}" dt="2026-09-24T01:55:41.710" v="284" actId="122"/>
        <pc:sldMkLst>
          <pc:docMk/>
          <pc:sldMk cId="4261356386" sldId="261"/>
        </pc:sldMkLst>
        <pc:spChg chg="mod">
          <ac:chgData name="Sylvia Tracy Doolos" userId="cd31173232a7df49" providerId="LiveId" clId="{6EAB23BD-DBFC-44EB-A667-06DAF6058EBD}" dt="2026-09-24T01:55:41.710" v="284" actId="122"/>
          <ac:spMkLst>
            <pc:docMk/>
            <pc:sldMk cId="4261356386" sldId="261"/>
            <ac:spMk id="2" creationId="{074DEF47-83A6-025B-5079-19C65E7D4803}"/>
          </ac:spMkLst>
        </pc:spChg>
        <pc:spChg chg="mod">
          <ac:chgData name="Sylvia Tracy Doolos" userId="cd31173232a7df49" providerId="LiveId" clId="{6EAB23BD-DBFC-44EB-A667-06DAF6058EBD}" dt="2026-09-24T01:55:19.950" v="280" actId="122"/>
          <ac:spMkLst>
            <pc:docMk/>
            <pc:sldMk cId="4261356386" sldId="261"/>
            <ac:spMk id="3" creationId="{08BB2F51-159B-90C9-114D-DD5A70496263}"/>
          </ac:spMkLst>
        </pc:spChg>
        <pc:spChg chg="add">
          <ac:chgData name="Sylvia Tracy Doolos" userId="cd31173232a7df49" providerId="LiveId" clId="{6EAB23BD-DBFC-44EB-A667-06DAF6058EBD}" dt="2026-09-24T01:54:44.199" v="263" actId="26606"/>
          <ac:spMkLst>
            <pc:docMk/>
            <pc:sldMk cId="4261356386" sldId="261"/>
            <ac:spMk id="22" creationId="{F6E384F5-137A-40B1-97F0-694CC6ECD59C}"/>
          </ac:spMkLst>
        </pc:spChg>
        <pc:spChg chg="add">
          <ac:chgData name="Sylvia Tracy Doolos" userId="cd31173232a7df49" providerId="LiveId" clId="{6EAB23BD-DBFC-44EB-A667-06DAF6058EBD}" dt="2026-09-24T01:54:44.199" v="263" actId="26606"/>
          <ac:spMkLst>
            <pc:docMk/>
            <pc:sldMk cId="4261356386" sldId="261"/>
            <ac:spMk id="24" creationId="{9DBC4630-03DA-474F-BBCB-BA3AE6B317A4}"/>
          </ac:spMkLst>
        </pc:spChg>
        <pc:spChg chg="add">
          <ac:chgData name="Sylvia Tracy Doolos" userId="cd31173232a7df49" providerId="LiveId" clId="{6EAB23BD-DBFC-44EB-A667-06DAF6058EBD}" dt="2026-09-24T01:54:44.199" v="263" actId="26606"/>
          <ac:spMkLst>
            <pc:docMk/>
            <pc:sldMk cId="4261356386" sldId="261"/>
            <ac:spMk id="26" creationId="{78418A25-6EAC-4140-BFE6-284E1925B5EE}"/>
          </ac:spMkLst>
        </pc:spChg>
        <pc:spChg chg="add">
          <ac:chgData name="Sylvia Tracy Doolos" userId="cd31173232a7df49" providerId="LiveId" clId="{6EAB23BD-DBFC-44EB-A667-06DAF6058EBD}" dt="2026-09-24T01:54:44.199" v="263" actId="26606"/>
          <ac:spMkLst>
            <pc:docMk/>
            <pc:sldMk cId="4261356386" sldId="261"/>
            <ac:spMk id="28" creationId="{6B9D64DB-4D5C-4A91-B45F-F301E3174F9F}"/>
          </ac:spMkLst>
        </pc:spChg>
        <pc:spChg chg="add">
          <ac:chgData name="Sylvia Tracy Doolos" userId="cd31173232a7df49" providerId="LiveId" clId="{6EAB23BD-DBFC-44EB-A667-06DAF6058EBD}" dt="2026-09-24T01:54:44.199" v="263" actId="26606"/>
          <ac:spMkLst>
            <pc:docMk/>
            <pc:sldMk cId="4261356386" sldId="261"/>
            <ac:spMk id="30" creationId="{CB14CE1B-4BC5-4EF2-BE3D-05E4F580B3DB}"/>
          </ac:spMkLst>
        </pc:spChg>
        <pc:picChg chg="add mod">
          <ac:chgData name="Sylvia Tracy Doolos" userId="cd31173232a7df49" providerId="LiveId" clId="{6EAB23BD-DBFC-44EB-A667-06DAF6058EBD}" dt="2026-09-24T01:54:41.480" v="262" actId="1076"/>
          <ac:picMkLst>
            <pc:docMk/>
            <pc:sldMk cId="4261356386" sldId="261"/>
            <ac:picMk id="5" creationId="{03A367B2-DEE2-9A6C-C1F0-655BEAAA2273}"/>
          </ac:picMkLst>
        </pc:picChg>
        <pc:picChg chg="add mod">
          <ac:chgData name="Sylvia Tracy Doolos" userId="cd31173232a7df49" providerId="LiveId" clId="{6EAB23BD-DBFC-44EB-A667-06DAF6058EBD}" dt="2026-09-24T01:53:55.207" v="260" actId="1038"/>
          <ac:picMkLst>
            <pc:docMk/>
            <pc:sldMk cId="4261356386" sldId="261"/>
            <ac:picMk id="7" creationId="{6D33BA2C-212E-7292-0D4C-13009597386A}"/>
          </ac:picMkLst>
        </pc:picChg>
        <pc:picChg chg="add del mod">
          <ac:chgData name="Sylvia Tracy Doolos" userId="cd31173232a7df49" providerId="LiveId" clId="{6EAB23BD-DBFC-44EB-A667-06DAF6058EBD}" dt="2026-09-24T01:49:07.905" v="230" actId="478"/>
          <ac:picMkLst>
            <pc:docMk/>
            <pc:sldMk cId="4261356386" sldId="261"/>
            <ac:picMk id="9" creationId="{D826C906-4BF3-0599-C022-669711F5EACA}"/>
          </ac:picMkLst>
        </pc:picChg>
        <pc:picChg chg="add del mod">
          <ac:chgData name="Sylvia Tracy Doolos" userId="cd31173232a7df49" providerId="LiveId" clId="{6EAB23BD-DBFC-44EB-A667-06DAF6058EBD}" dt="2026-09-24T01:49:26.249" v="232" actId="478"/>
          <ac:picMkLst>
            <pc:docMk/>
            <pc:sldMk cId="4261356386" sldId="261"/>
            <ac:picMk id="11" creationId="{D7124644-9856-1DA9-FFE1-D8C6BC89035D}"/>
          </ac:picMkLst>
        </pc:picChg>
        <pc:picChg chg="add mod ord">
          <ac:chgData name="Sylvia Tracy Doolos" userId="cd31173232a7df49" providerId="LiveId" clId="{6EAB23BD-DBFC-44EB-A667-06DAF6058EBD}" dt="2026-09-24T01:54:44.199" v="263" actId="26606"/>
          <ac:picMkLst>
            <pc:docMk/>
            <pc:sldMk cId="4261356386" sldId="261"/>
            <ac:picMk id="13" creationId="{8D7D69F1-2FA5-BF6B-C7DC-7F3A53722FC0}"/>
          </ac:picMkLst>
        </pc:picChg>
        <pc:picChg chg="add mod ord modCrop">
          <ac:chgData name="Sylvia Tracy Doolos" userId="cd31173232a7df49" providerId="LiveId" clId="{6EAB23BD-DBFC-44EB-A667-06DAF6058EBD}" dt="2026-09-24T01:54:44.199" v="263" actId="26606"/>
          <ac:picMkLst>
            <pc:docMk/>
            <pc:sldMk cId="4261356386" sldId="261"/>
            <ac:picMk id="15" creationId="{97FDD4DA-725E-9FC4-CD26-494DA3130F8E}"/>
          </ac:picMkLst>
        </pc:picChg>
        <pc:picChg chg="add mod">
          <ac:chgData name="Sylvia Tracy Doolos" userId="cd31173232a7df49" providerId="LiveId" clId="{6EAB23BD-DBFC-44EB-A667-06DAF6058EBD}" dt="2026-09-24T01:54:44.199" v="263" actId="26606"/>
          <ac:picMkLst>
            <pc:docMk/>
            <pc:sldMk cId="4261356386" sldId="261"/>
            <ac:picMk id="17" creationId="{5FB0C35B-2781-5017-6C57-4488986E9452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B9EB28-1551-4E13-952D-85839F5A5455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C25969-D040-406E-BBE7-0454BE85FD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61199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latin typeface="+mj-lt"/>
                <a:ea typeface="+mj-ea"/>
                <a:cs typeface="+mj-cs"/>
              </a:rPr>
              <a:t>What do we inherit besides DNA?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50" dirty="0">
                <a:latin typeface="+mj-lt"/>
                <a:ea typeface="+mj-ea"/>
                <a:cs typeface="+mj-cs"/>
              </a:rPr>
              <a:t>Pride in our ancestors accomplishments – Helen Fuller Officer (Leadville) was the first female graduate of the Colorado Seminary, precursor</a:t>
            </a:r>
            <a:r>
              <a:rPr lang="en-US" sz="1050" baseline="0" dirty="0">
                <a:latin typeface="+mj-lt"/>
                <a:ea typeface="+mj-ea"/>
                <a:cs typeface="+mj-cs"/>
              </a:rPr>
              <a:t> to the University of Denver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50" baseline="0" dirty="0">
                <a:latin typeface="+mj-lt"/>
                <a:ea typeface="+mj-ea"/>
                <a:cs typeface="+mj-cs"/>
              </a:rPr>
              <a:t>1-or it could be the collective trauma or sorrow of the women whose children didn’t survive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50" baseline="0" dirty="0">
                <a:latin typeface="+mj-lt"/>
                <a:ea typeface="+mj-ea"/>
                <a:cs typeface="+mj-cs"/>
              </a:rPr>
              <a:t>2-3-4</a:t>
            </a:r>
            <a:endParaRPr lang="en-US" sz="1050" dirty="0">
              <a:latin typeface="+mj-lt"/>
              <a:ea typeface="+mj-ea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50" dirty="0">
                <a:latin typeface="+mj-lt"/>
                <a:ea typeface="+mj-ea"/>
                <a:cs typeface="+mj-cs"/>
              </a:rPr>
              <a:t>https://www.genealogybank.com/doc/newspapers/image/v2%3A12C601A5C4B97518%40GB3NEWS-138578651A7BC900%402410074-13856DFEB526B850%402-13856DFEB526B850%40?h=3&amp;fname=Helen&amp;lname=Officer&amp;fullname=&amp;kwinc=&amp;kwexc=&amp;rgfromDate=1886&amp;rgtoDate=1886&amp;formDate=&amp;formDateFlex=exact&amp;dateType=range&amp;processingtime=&amp;addedFrom=&amp;addedTo=&amp;sid=wqiauyolxscnvjnaoedqypjrdtfpxyii_ip-10-166-46-89_1790211637038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C25969-D040-406E-BBE7-0454BE85FDE6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28635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How does knowing what our ancestors lived through affect the way we view the choices they made?</a:t>
            </a:r>
            <a:endParaRPr lang="en-US" sz="1050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C25969-D040-406E-BBE7-0454BE85FDE6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29421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Whose stories tend to disappear from families, and what do we lose when they do?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https://rosetta.virginiamemory.com/delivery/DeliveryManagerServlet?dps_pid=IE3666757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C25969-D040-406E-BBE7-0454BE85FDE6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18835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543BF2-0C71-FE44-BD2F-E3A4E0DC911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FF33B8B-931F-AA1E-3A3F-DBCEF4B1B4D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2C1657-A501-401B-C9E0-D5F9189675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B3E6D9-E954-4809-97E2-8F75BB72360B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E23304-2236-737F-319D-DF609D6577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7871E4-0614-DD57-678D-611EFB3E23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9130F-2326-41D7-80A2-CF77536065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4424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4EF3D0-2341-ECF9-9DD8-4F91B6E6E9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7F7D2B-9E0A-AFDA-93C4-90A3201D44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5C27171-FE79-4342-F9AF-D1B0BC59D4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B3E6D9-E954-4809-97E2-8F75BB72360B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4F44291-285B-8F4C-382C-1BAC1C7F17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B89C86-7C6C-7D87-2DC8-E12D00B957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9130F-2326-41D7-80A2-CF77536065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98396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69A328-8D26-7094-7161-0DB83E3431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6B4E9CB-B48E-F333-7855-FC0C59BA579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F7D8B61-8E4E-4D7C-AA64-10E9303FC9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B3E6D9-E954-4809-97E2-8F75BB72360B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FAB30A-08A9-D34D-5104-EB10B9ECA1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D4E01D-2D03-06A4-22B9-57CBF976D7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9130F-2326-41D7-80A2-CF77536065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69321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505E29-813E-A29E-41BE-E64EEFB26F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963925-64C7-1021-1459-B02079612FE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28621AE-EFE6-39EC-CCFA-28FBA9A46B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395FD92-EA6C-5E71-00EB-62DA42489E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B3E6D9-E954-4809-97E2-8F75BB72360B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E09DBE6-7AB3-0A4A-A1C5-20512C2255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ACE187E-EDDA-130F-4DEC-98BF7F5730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9130F-2326-41D7-80A2-CF77536065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51557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D9FC6D-B119-318C-4D1E-11169873C2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43FCB0-898D-3F9A-E555-27C98393E0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A1F78B7-8E82-52EB-049A-0403BC9CE02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6BAE707-A509-827F-8AA9-EBDB5B153D2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23D6A67-7131-7AC5-DD0A-3C1C6DB8E94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0628BFF-0113-263E-05BF-45D2B3281C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B3E6D9-E954-4809-97E2-8F75BB72360B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4CD12D4-5895-A9B4-9096-A91D6C6B1E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85C6215-02A9-39DC-5BAF-6E062A57B0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9130F-2326-41D7-80A2-CF77536065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08060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C5CE04-447A-2F7C-D432-F0BC078239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4FC10B3-E0B3-16CE-AE12-EA13238DFF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B3E6D9-E954-4809-97E2-8F75BB72360B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4016C6C-D20B-98A9-338B-AA1F1AB0B2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C368FFA-C14F-8E95-91F7-87A0B23B54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9130F-2326-41D7-80A2-CF77536065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38445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9CACE6F-5E2C-F7D6-28C9-FCEDB6D107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B3E6D9-E954-4809-97E2-8F75BB72360B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1D7FFEC-7EC4-87AE-DF17-B4CA7E37F2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BA431EC-9F13-AB8D-707D-98EB56B7B1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9130F-2326-41D7-80A2-CF77536065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95121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A3D428-672A-A5BC-583F-3FB0811FFF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C3A375-E11F-F26C-312E-40A2C79EC0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86FFE48-68BE-7A06-AED9-24614A454BA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D66445D-18F7-81A2-4EDB-FCD4AC8968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B3E6D9-E954-4809-97E2-8F75BB72360B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3E943D5-1BC2-7645-128B-D001BAF8DB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E571958-A9D8-1FB1-36E0-6BF08D6785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9130F-2326-41D7-80A2-CF77536065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48944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07F864-7334-EA87-A325-746A2EFE0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C7A6800-5D62-CBBD-6A4D-D25AD1AD33F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73C0EC-3D83-E7DA-661B-36151A790F4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16E41B9-9EF6-1C9F-7918-1BA5533E3A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B3E6D9-E954-4809-97E2-8F75BB72360B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4CF5B4F-73BF-04BF-710D-181ED317CB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466A019-77D9-13EF-8FBE-666DC3D436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9130F-2326-41D7-80A2-CF77536065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31421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B1B6E8-1BCB-6E80-8320-2FC00EE105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0279C39-B609-1710-9180-679F07A4628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B71D620-B660-940F-9813-85B1C152F3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B3E6D9-E954-4809-97E2-8F75BB72360B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D76D0C-0E63-29CC-5A18-F658603E4A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0799BE-296A-204E-190E-80D51B3344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9130F-2326-41D7-80A2-CF77536065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65132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BA6F3D6-8F5E-1475-F377-29FD1B0EB35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D420450-D849-7915-C254-707367F89C7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C3B79B-728B-4916-DAA7-CC911D9453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B3E6D9-E954-4809-97E2-8F75BB72360B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D3CF23-B407-9113-C473-3317C2D8E7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4D829E-CC25-045A-CA8B-7CCA9C8E32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9130F-2326-41D7-80A2-CF77536065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00996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1D7EF96-48E6-5557-672B-A26B561752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251CC9E-1A3F-9D8E-5913-110FE3B826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61D69C-E2D3-D860-8D68-04917B1B6E8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3B3E6D9-E954-4809-97E2-8F75BB72360B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4B7DB5-FB86-A20F-A2DE-AC672615D86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748D71-4AB9-4F50-1E3A-38AC1236F98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9F9130F-2326-41D7-80A2-CF77536065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85716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1A3C89F8-0D2F-47FF-B903-151248265F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81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BC7623F-498A-6501-3BD0-EEF5B3D3484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880430" y="583345"/>
            <a:ext cx="7160357" cy="4164820"/>
          </a:xfrm>
        </p:spPr>
        <p:txBody>
          <a:bodyPr anchor="t">
            <a:normAutofit/>
          </a:bodyPr>
          <a:lstStyle/>
          <a:p>
            <a:pPr algn="r"/>
            <a:r>
              <a:rPr lang="en-US" sz="6800" b="1" kern="1200">
                <a:solidFill>
                  <a:srgbClr val="FFFFFF"/>
                </a:solidFill>
                <a:effectLst/>
                <a:latin typeface="+mj-lt"/>
                <a:ea typeface="+mj-ea"/>
                <a:cs typeface="+mj-cs"/>
              </a:rPr>
              <a:t>Those That Came Before – Ancestry and the Stories That Shape Us</a:t>
            </a:r>
            <a:endParaRPr lang="en-US" sz="6800">
              <a:solidFill>
                <a:srgbClr val="FFFFFF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70074F6-DE20-3CD9-532E-C7064319E7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08228" y="5972174"/>
            <a:ext cx="8578699" cy="504825"/>
          </a:xfrm>
        </p:spPr>
        <p:txBody>
          <a:bodyPr>
            <a:normAutofit/>
          </a:bodyPr>
          <a:lstStyle/>
          <a:p>
            <a:pPr algn="l"/>
            <a:endParaRPr lang="en-US" sz="2000">
              <a:solidFill>
                <a:srgbClr val="FFFFFF"/>
              </a:solidFill>
            </a:endParaRPr>
          </a:p>
        </p:txBody>
      </p:sp>
      <p:sp>
        <p:nvSpPr>
          <p:cNvPr id="10" name="Graphic 13">
            <a:extLst>
              <a:ext uri="{FF2B5EF4-FFF2-40B4-BE49-F238E27FC236}">
                <a16:creationId xmlns:a16="http://schemas.microsoft.com/office/drawing/2014/main" id="{C5CB530E-515E-412C-9DF1-5F8FFBD6F3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74359" y="583345"/>
            <a:ext cx="139039" cy="139039"/>
          </a:xfrm>
          <a:custGeom>
            <a:avLst/>
            <a:gdLst>
              <a:gd name="connsiteX0" fmla="*/ 129602 w 139039"/>
              <a:gd name="connsiteY0" fmla="*/ 60082 h 139039"/>
              <a:gd name="connsiteX1" fmla="*/ 78957 w 139039"/>
              <a:gd name="connsiteY1" fmla="*/ 60082 h 139039"/>
              <a:gd name="connsiteX2" fmla="*/ 78957 w 139039"/>
              <a:gd name="connsiteY2" fmla="*/ 9437 h 139039"/>
              <a:gd name="connsiteX3" fmla="*/ 69520 w 139039"/>
              <a:gd name="connsiteY3" fmla="*/ 0 h 139039"/>
              <a:gd name="connsiteX4" fmla="*/ 60082 w 139039"/>
              <a:gd name="connsiteY4" fmla="*/ 9437 h 139039"/>
              <a:gd name="connsiteX5" fmla="*/ 60082 w 139039"/>
              <a:gd name="connsiteY5" fmla="*/ 60082 h 139039"/>
              <a:gd name="connsiteX6" fmla="*/ 9437 w 139039"/>
              <a:gd name="connsiteY6" fmla="*/ 60082 h 139039"/>
              <a:gd name="connsiteX7" fmla="*/ 0 w 139039"/>
              <a:gd name="connsiteY7" fmla="*/ 69520 h 139039"/>
              <a:gd name="connsiteX8" fmla="*/ 9437 w 139039"/>
              <a:gd name="connsiteY8" fmla="*/ 78957 h 139039"/>
              <a:gd name="connsiteX9" fmla="*/ 60082 w 139039"/>
              <a:gd name="connsiteY9" fmla="*/ 78957 h 139039"/>
              <a:gd name="connsiteX10" fmla="*/ 60082 w 139039"/>
              <a:gd name="connsiteY10" fmla="*/ 129602 h 139039"/>
              <a:gd name="connsiteX11" fmla="*/ 69520 w 139039"/>
              <a:gd name="connsiteY11" fmla="*/ 139039 h 139039"/>
              <a:gd name="connsiteX12" fmla="*/ 78957 w 139039"/>
              <a:gd name="connsiteY12" fmla="*/ 129602 h 139039"/>
              <a:gd name="connsiteX13" fmla="*/ 78957 w 139039"/>
              <a:gd name="connsiteY13" fmla="*/ 78957 h 139039"/>
              <a:gd name="connsiteX14" fmla="*/ 129602 w 139039"/>
              <a:gd name="connsiteY14" fmla="*/ 78957 h 139039"/>
              <a:gd name="connsiteX15" fmla="*/ 139039 w 139039"/>
              <a:gd name="connsiteY15" fmla="*/ 69520 h 139039"/>
              <a:gd name="connsiteX16" fmla="*/ 129602 w 139039"/>
              <a:gd name="connsiteY16" fmla="*/ 60082 h 1390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39039" h="139039">
                <a:moveTo>
                  <a:pt x="129602" y="60082"/>
                </a:moveTo>
                <a:lnTo>
                  <a:pt x="78957" y="60082"/>
                </a:lnTo>
                <a:lnTo>
                  <a:pt x="78957" y="9437"/>
                </a:lnTo>
                <a:cubicBezTo>
                  <a:pt x="78957" y="4225"/>
                  <a:pt x="74731" y="0"/>
                  <a:pt x="69520" y="0"/>
                </a:cubicBezTo>
                <a:cubicBezTo>
                  <a:pt x="64308" y="0"/>
                  <a:pt x="60082" y="4225"/>
                  <a:pt x="60082" y="9437"/>
                </a:cubicBezTo>
                <a:lnTo>
                  <a:pt x="60082" y="60082"/>
                </a:lnTo>
                <a:lnTo>
                  <a:pt x="9437" y="60082"/>
                </a:lnTo>
                <a:cubicBezTo>
                  <a:pt x="4225" y="60082"/>
                  <a:pt x="0" y="64308"/>
                  <a:pt x="0" y="69520"/>
                </a:cubicBezTo>
                <a:cubicBezTo>
                  <a:pt x="0" y="74731"/>
                  <a:pt x="4225" y="78957"/>
                  <a:pt x="9437" y="78957"/>
                </a:cubicBezTo>
                <a:lnTo>
                  <a:pt x="60082" y="78957"/>
                </a:lnTo>
                <a:lnTo>
                  <a:pt x="60082" y="129602"/>
                </a:lnTo>
                <a:cubicBezTo>
                  <a:pt x="60082" y="134814"/>
                  <a:pt x="64308" y="139039"/>
                  <a:pt x="69520" y="139039"/>
                </a:cubicBezTo>
                <a:cubicBezTo>
                  <a:pt x="74731" y="139039"/>
                  <a:pt x="78957" y="134814"/>
                  <a:pt x="78957" y="129602"/>
                </a:cubicBezTo>
                <a:lnTo>
                  <a:pt x="78957" y="78957"/>
                </a:lnTo>
                <a:lnTo>
                  <a:pt x="129602" y="78957"/>
                </a:lnTo>
                <a:cubicBezTo>
                  <a:pt x="134814" y="78957"/>
                  <a:pt x="139039" y="74731"/>
                  <a:pt x="139039" y="69520"/>
                </a:cubicBezTo>
                <a:cubicBezTo>
                  <a:pt x="139039" y="64308"/>
                  <a:pt x="134814" y="60082"/>
                  <a:pt x="129602" y="60082"/>
                </a:cubicBezTo>
                <a:close/>
              </a:path>
            </a:pathLst>
          </a:custGeom>
          <a:solidFill>
            <a:srgbClr val="FFFFFF"/>
          </a:solidFill>
          <a:ln w="603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12" name="Graphic 12">
            <a:extLst>
              <a:ext uri="{FF2B5EF4-FFF2-40B4-BE49-F238E27FC236}">
                <a16:creationId xmlns:a16="http://schemas.microsoft.com/office/drawing/2014/main" id="{712D4376-A578-4FF1-94FC-245E7A6A48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33139" y="812640"/>
            <a:ext cx="91138" cy="91138"/>
          </a:xfrm>
          <a:custGeom>
            <a:avLst/>
            <a:gdLst>
              <a:gd name="connsiteX0" fmla="*/ 91138 w 91138"/>
              <a:gd name="connsiteY0" fmla="*/ 45569 h 91138"/>
              <a:gd name="connsiteX1" fmla="*/ 45569 w 91138"/>
              <a:gd name="connsiteY1" fmla="*/ 91138 h 91138"/>
              <a:gd name="connsiteX2" fmla="*/ 0 w 91138"/>
              <a:gd name="connsiteY2" fmla="*/ 45569 h 91138"/>
              <a:gd name="connsiteX3" fmla="*/ 45569 w 91138"/>
              <a:gd name="connsiteY3" fmla="*/ 0 h 91138"/>
              <a:gd name="connsiteX4" fmla="*/ 91138 w 91138"/>
              <a:gd name="connsiteY4" fmla="*/ 45569 h 91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138" h="91138">
                <a:moveTo>
                  <a:pt x="91138" y="45569"/>
                </a:moveTo>
                <a:cubicBezTo>
                  <a:pt x="91138" y="70736"/>
                  <a:pt x="70736" y="91138"/>
                  <a:pt x="45569" y="91138"/>
                </a:cubicBezTo>
                <a:cubicBezTo>
                  <a:pt x="20402" y="91138"/>
                  <a:pt x="0" y="70736"/>
                  <a:pt x="0" y="45569"/>
                </a:cubicBezTo>
                <a:cubicBezTo>
                  <a:pt x="0" y="20402"/>
                  <a:pt x="20402" y="0"/>
                  <a:pt x="45569" y="0"/>
                </a:cubicBezTo>
                <a:cubicBezTo>
                  <a:pt x="70736" y="0"/>
                  <a:pt x="91138" y="20402"/>
                  <a:pt x="91138" y="45569"/>
                </a:cubicBezTo>
                <a:close/>
              </a:path>
            </a:pathLst>
          </a:custGeom>
          <a:solidFill>
            <a:srgbClr val="FFFFFF"/>
          </a:solidFill>
          <a:ln w="422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14" name="Graphic 15">
            <a:extLst>
              <a:ext uri="{FF2B5EF4-FFF2-40B4-BE49-F238E27FC236}">
                <a16:creationId xmlns:a16="http://schemas.microsoft.com/office/drawing/2014/main" id="{AEA7509D-F04F-40CB-A0B3-EEF16499CC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58819" y="1037066"/>
            <a:ext cx="127714" cy="127714"/>
          </a:xfrm>
          <a:custGeom>
            <a:avLst/>
            <a:gdLst>
              <a:gd name="connsiteX0" fmla="*/ 63857 w 127714"/>
              <a:gd name="connsiteY0" fmla="*/ 18874 h 127714"/>
              <a:gd name="connsiteX1" fmla="*/ 108840 w 127714"/>
              <a:gd name="connsiteY1" fmla="*/ 63857 h 127714"/>
              <a:gd name="connsiteX2" fmla="*/ 63857 w 127714"/>
              <a:gd name="connsiteY2" fmla="*/ 108840 h 127714"/>
              <a:gd name="connsiteX3" fmla="*/ 18874 w 127714"/>
              <a:gd name="connsiteY3" fmla="*/ 63857 h 127714"/>
              <a:gd name="connsiteX4" fmla="*/ 63857 w 127714"/>
              <a:gd name="connsiteY4" fmla="*/ 18874 h 127714"/>
              <a:gd name="connsiteX5" fmla="*/ 63857 w 127714"/>
              <a:gd name="connsiteY5" fmla="*/ 0 h 127714"/>
              <a:gd name="connsiteX6" fmla="*/ 0 w 127714"/>
              <a:gd name="connsiteY6" fmla="*/ 63857 h 127714"/>
              <a:gd name="connsiteX7" fmla="*/ 63857 w 127714"/>
              <a:gd name="connsiteY7" fmla="*/ 127714 h 127714"/>
              <a:gd name="connsiteX8" fmla="*/ 127714 w 127714"/>
              <a:gd name="connsiteY8" fmla="*/ 63857 h 127714"/>
              <a:gd name="connsiteX9" fmla="*/ 63857 w 127714"/>
              <a:gd name="connsiteY9" fmla="*/ 0 h 127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7714" h="127714">
                <a:moveTo>
                  <a:pt x="63857" y="18874"/>
                </a:moveTo>
                <a:cubicBezTo>
                  <a:pt x="88700" y="18874"/>
                  <a:pt x="108840" y="39014"/>
                  <a:pt x="108840" y="63857"/>
                </a:cubicBezTo>
                <a:cubicBezTo>
                  <a:pt x="108840" y="88700"/>
                  <a:pt x="88700" y="108840"/>
                  <a:pt x="63857" y="108840"/>
                </a:cubicBezTo>
                <a:cubicBezTo>
                  <a:pt x="39014" y="108840"/>
                  <a:pt x="18874" y="88700"/>
                  <a:pt x="18874" y="63857"/>
                </a:cubicBezTo>
                <a:cubicBezTo>
                  <a:pt x="18898" y="39024"/>
                  <a:pt x="39024" y="18898"/>
                  <a:pt x="63857" y="18874"/>
                </a:cubicBezTo>
                <a:moveTo>
                  <a:pt x="63857" y="0"/>
                </a:moveTo>
                <a:cubicBezTo>
                  <a:pt x="28590" y="0"/>
                  <a:pt x="0" y="28590"/>
                  <a:pt x="0" y="63857"/>
                </a:cubicBezTo>
                <a:cubicBezTo>
                  <a:pt x="0" y="99124"/>
                  <a:pt x="28590" y="127714"/>
                  <a:pt x="63857" y="127714"/>
                </a:cubicBezTo>
                <a:cubicBezTo>
                  <a:pt x="99124" y="127714"/>
                  <a:pt x="127714" y="99124"/>
                  <a:pt x="127714" y="63857"/>
                </a:cubicBezTo>
                <a:cubicBezTo>
                  <a:pt x="127714" y="28590"/>
                  <a:pt x="99124" y="0"/>
                  <a:pt x="63857" y="0"/>
                </a:cubicBezTo>
                <a:close/>
              </a:path>
            </a:pathLst>
          </a:custGeom>
          <a:solidFill>
            <a:srgbClr val="FFFFFF"/>
          </a:solidFill>
          <a:ln w="610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solidFill>
                <a:srgbClr val="FFFFFF"/>
              </a:solidFill>
            </a:endParaRP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56020367-4FD5-4596-8E10-C5F095CD8D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56114" y="3503032"/>
            <a:ext cx="0" cy="3346090"/>
          </a:xfrm>
          <a:prstGeom prst="line">
            <a:avLst/>
          </a:prstGeom>
          <a:ln w="25400" cap="sq">
            <a:solidFill>
              <a:srgbClr val="FFFFFF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Graphic 22">
            <a:extLst>
              <a:ext uri="{FF2B5EF4-FFF2-40B4-BE49-F238E27FC236}">
                <a16:creationId xmlns:a16="http://schemas.microsoft.com/office/drawing/2014/main" id="{508BEF50-7B1E-49A4-BC19-5F4F1D755E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836425" y="5636680"/>
            <a:ext cx="151536" cy="151536"/>
          </a:xfrm>
          <a:custGeom>
            <a:avLst/>
            <a:gdLst>
              <a:gd name="connsiteX0" fmla="*/ 141251 w 151536"/>
              <a:gd name="connsiteY0" fmla="*/ 65483 h 151536"/>
              <a:gd name="connsiteX1" fmla="*/ 86053 w 151536"/>
              <a:gd name="connsiteY1" fmla="*/ 65483 h 151536"/>
              <a:gd name="connsiteX2" fmla="*/ 86053 w 151536"/>
              <a:gd name="connsiteY2" fmla="*/ 10285 h 151536"/>
              <a:gd name="connsiteX3" fmla="*/ 75768 w 151536"/>
              <a:gd name="connsiteY3" fmla="*/ 0 h 151536"/>
              <a:gd name="connsiteX4" fmla="*/ 65483 w 151536"/>
              <a:gd name="connsiteY4" fmla="*/ 10285 h 151536"/>
              <a:gd name="connsiteX5" fmla="*/ 65483 w 151536"/>
              <a:gd name="connsiteY5" fmla="*/ 65483 h 151536"/>
              <a:gd name="connsiteX6" fmla="*/ 10285 w 151536"/>
              <a:gd name="connsiteY6" fmla="*/ 65483 h 151536"/>
              <a:gd name="connsiteX7" fmla="*/ 0 w 151536"/>
              <a:gd name="connsiteY7" fmla="*/ 75768 h 151536"/>
              <a:gd name="connsiteX8" fmla="*/ 10285 w 151536"/>
              <a:gd name="connsiteY8" fmla="*/ 86053 h 151536"/>
              <a:gd name="connsiteX9" fmla="*/ 65483 w 151536"/>
              <a:gd name="connsiteY9" fmla="*/ 86053 h 151536"/>
              <a:gd name="connsiteX10" fmla="*/ 65483 w 151536"/>
              <a:gd name="connsiteY10" fmla="*/ 141251 h 151536"/>
              <a:gd name="connsiteX11" fmla="*/ 75768 w 151536"/>
              <a:gd name="connsiteY11" fmla="*/ 151536 h 151536"/>
              <a:gd name="connsiteX12" fmla="*/ 86053 w 151536"/>
              <a:gd name="connsiteY12" fmla="*/ 141251 h 151536"/>
              <a:gd name="connsiteX13" fmla="*/ 86053 w 151536"/>
              <a:gd name="connsiteY13" fmla="*/ 86053 h 151536"/>
              <a:gd name="connsiteX14" fmla="*/ 141251 w 151536"/>
              <a:gd name="connsiteY14" fmla="*/ 86053 h 151536"/>
              <a:gd name="connsiteX15" fmla="*/ 151536 w 151536"/>
              <a:gd name="connsiteY15" fmla="*/ 75768 h 151536"/>
              <a:gd name="connsiteX16" fmla="*/ 141251 w 151536"/>
              <a:gd name="connsiteY16" fmla="*/ 65483 h 151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51536" h="151536">
                <a:moveTo>
                  <a:pt x="141251" y="65483"/>
                </a:moveTo>
                <a:lnTo>
                  <a:pt x="86053" y="65483"/>
                </a:lnTo>
                <a:lnTo>
                  <a:pt x="86053" y="10285"/>
                </a:lnTo>
                <a:cubicBezTo>
                  <a:pt x="86053" y="4605"/>
                  <a:pt x="81448" y="0"/>
                  <a:pt x="75768" y="0"/>
                </a:cubicBezTo>
                <a:cubicBezTo>
                  <a:pt x="70088" y="0"/>
                  <a:pt x="65483" y="4605"/>
                  <a:pt x="65483" y="10285"/>
                </a:cubicBezTo>
                <a:lnTo>
                  <a:pt x="65483" y="65483"/>
                </a:lnTo>
                <a:lnTo>
                  <a:pt x="10285" y="65483"/>
                </a:lnTo>
                <a:cubicBezTo>
                  <a:pt x="4605" y="65483"/>
                  <a:pt x="0" y="70088"/>
                  <a:pt x="0" y="75768"/>
                </a:cubicBezTo>
                <a:cubicBezTo>
                  <a:pt x="0" y="81448"/>
                  <a:pt x="4605" y="86053"/>
                  <a:pt x="10285" y="86053"/>
                </a:cubicBezTo>
                <a:lnTo>
                  <a:pt x="65483" y="86053"/>
                </a:lnTo>
                <a:lnTo>
                  <a:pt x="65483" y="141251"/>
                </a:lnTo>
                <a:cubicBezTo>
                  <a:pt x="65483" y="146931"/>
                  <a:pt x="70088" y="151536"/>
                  <a:pt x="75768" y="151536"/>
                </a:cubicBezTo>
                <a:cubicBezTo>
                  <a:pt x="81448" y="151536"/>
                  <a:pt x="86053" y="146931"/>
                  <a:pt x="86053" y="141251"/>
                </a:cubicBezTo>
                <a:lnTo>
                  <a:pt x="86053" y="86053"/>
                </a:lnTo>
                <a:lnTo>
                  <a:pt x="141251" y="86053"/>
                </a:lnTo>
                <a:cubicBezTo>
                  <a:pt x="146931" y="86053"/>
                  <a:pt x="151536" y="81448"/>
                  <a:pt x="151536" y="75768"/>
                </a:cubicBezTo>
                <a:cubicBezTo>
                  <a:pt x="151536" y="70088"/>
                  <a:pt x="146931" y="65483"/>
                  <a:pt x="141251" y="65483"/>
                </a:cubicBezTo>
                <a:close/>
              </a:path>
            </a:pathLst>
          </a:custGeom>
          <a:solidFill>
            <a:srgbClr val="FFFFFF"/>
          </a:solidFill>
          <a:ln w="646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20" name="Graphic 23">
            <a:extLst>
              <a:ext uri="{FF2B5EF4-FFF2-40B4-BE49-F238E27FC236}">
                <a16:creationId xmlns:a16="http://schemas.microsoft.com/office/drawing/2014/main" id="{3FBAD350-5664-4811-A208-657FB882D3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245175" y="6096759"/>
            <a:ext cx="108625" cy="108625"/>
          </a:xfrm>
          <a:custGeom>
            <a:avLst/>
            <a:gdLst>
              <a:gd name="connsiteX0" fmla="*/ 54313 w 108625"/>
              <a:gd name="connsiteY0" fmla="*/ 16053 h 108625"/>
              <a:gd name="connsiteX1" fmla="*/ 92572 w 108625"/>
              <a:gd name="connsiteY1" fmla="*/ 54313 h 108625"/>
              <a:gd name="connsiteX2" fmla="*/ 54313 w 108625"/>
              <a:gd name="connsiteY2" fmla="*/ 92572 h 108625"/>
              <a:gd name="connsiteX3" fmla="*/ 16053 w 108625"/>
              <a:gd name="connsiteY3" fmla="*/ 54313 h 108625"/>
              <a:gd name="connsiteX4" fmla="*/ 54313 w 108625"/>
              <a:gd name="connsiteY4" fmla="*/ 16053 h 108625"/>
              <a:gd name="connsiteX5" fmla="*/ 54313 w 108625"/>
              <a:gd name="connsiteY5" fmla="*/ 0 h 108625"/>
              <a:gd name="connsiteX6" fmla="*/ 0 w 108625"/>
              <a:gd name="connsiteY6" fmla="*/ 54313 h 108625"/>
              <a:gd name="connsiteX7" fmla="*/ 54313 w 108625"/>
              <a:gd name="connsiteY7" fmla="*/ 108625 h 108625"/>
              <a:gd name="connsiteX8" fmla="*/ 108625 w 108625"/>
              <a:gd name="connsiteY8" fmla="*/ 54313 h 108625"/>
              <a:gd name="connsiteX9" fmla="*/ 54313 w 108625"/>
              <a:gd name="connsiteY9" fmla="*/ 0 h 108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8625" h="108625">
                <a:moveTo>
                  <a:pt x="54313" y="16053"/>
                </a:moveTo>
                <a:cubicBezTo>
                  <a:pt x="75442" y="16053"/>
                  <a:pt x="92572" y="33182"/>
                  <a:pt x="92572" y="54313"/>
                </a:cubicBezTo>
                <a:cubicBezTo>
                  <a:pt x="92572" y="75442"/>
                  <a:pt x="75442" y="92572"/>
                  <a:pt x="54313" y="92572"/>
                </a:cubicBezTo>
                <a:cubicBezTo>
                  <a:pt x="33182" y="92572"/>
                  <a:pt x="16053" y="75442"/>
                  <a:pt x="16053" y="54313"/>
                </a:cubicBezTo>
                <a:cubicBezTo>
                  <a:pt x="16074" y="33191"/>
                  <a:pt x="33191" y="16074"/>
                  <a:pt x="54313" y="16053"/>
                </a:cubicBezTo>
                <a:moveTo>
                  <a:pt x="54313" y="0"/>
                </a:moveTo>
                <a:cubicBezTo>
                  <a:pt x="24317" y="0"/>
                  <a:pt x="0" y="24317"/>
                  <a:pt x="0" y="54313"/>
                </a:cubicBezTo>
                <a:cubicBezTo>
                  <a:pt x="0" y="84309"/>
                  <a:pt x="24317" y="108625"/>
                  <a:pt x="54313" y="108625"/>
                </a:cubicBezTo>
                <a:cubicBezTo>
                  <a:pt x="84309" y="108625"/>
                  <a:pt x="108625" y="84309"/>
                  <a:pt x="108625" y="54313"/>
                </a:cubicBezTo>
                <a:cubicBezTo>
                  <a:pt x="108625" y="24317"/>
                  <a:pt x="84309" y="0"/>
                  <a:pt x="54313" y="0"/>
                </a:cubicBezTo>
                <a:close/>
              </a:path>
            </a:pathLst>
          </a:custGeom>
          <a:solidFill>
            <a:srgbClr val="FFFFFF"/>
          </a:solidFill>
          <a:ln w="516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22" name="Graphic 21">
            <a:extLst>
              <a:ext uri="{FF2B5EF4-FFF2-40B4-BE49-F238E27FC236}">
                <a16:creationId xmlns:a16="http://schemas.microsoft.com/office/drawing/2014/main" id="{C39ADB8F-D187-49D7-BDCF-C1B6DC7270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554288" y="6238029"/>
            <a:ext cx="95759" cy="95759"/>
          </a:xfrm>
          <a:custGeom>
            <a:avLst/>
            <a:gdLst>
              <a:gd name="connsiteX0" fmla="*/ 95759 w 95759"/>
              <a:gd name="connsiteY0" fmla="*/ 47880 h 95759"/>
              <a:gd name="connsiteX1" fmla="*/ 47880 w 95759"/>
              <a:gd name="connsiteY1" fmla="*/ 95759 h 95759"/>
              <a:gd name="connsiteX2" fmla="*/ 0 w 95759"/>
              <a:gd name="connsiteY2" fmla="*/ 47880 h 95759"/>
              <a:gd name="connsiteX3" fmla="*/ 47880 w 95759"/>
              <a:gd name="connsiteY3" fmla="*/ 0 h 95759"/>
              <a:gd name="connsiteX4" fmla="*/ 95759 w 95759"/>
              <a:gd name="connsiteY4" fmla="*/ 47880 h 957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5759" h="95759">
                <a:moveTo>
                  <a:pt x="95759" y="47880"/>
                </a:moveTo>
                <a:cubicBezTo>
                  <a:pt x="95759" y="74323"/>
                  <a:pt x="74323" y="95759"/>
                  <a:pt x="47880" y="95759"/>
                </a:cubicBezTo>
                <a:cubicBezTo>
                  <a:pt x="21436" y="95759"/>
                  <a:pt x="0" y="74323"/>
                  <a:pt x="0" y="47880"/>
                </a:cubicBezTo>
                <a:cubicBezTo>
                  <a:pt x="0" y="21436"/>
                  <a:pt x="21436" y="0"/>
                  <a:pt x="47880" y="0"/>
                </a:cubicBezTo>
                <a:cubicBezTo>
                  <a:pt x="74323" y="0"/>
                  <a:pt x="95759" y="21436"/>
                  <a:pt x="95759" y="47880"/>
                </a:cubicBezTo>
                <a:close/>
              </a:path>
            </a:pathLst>
          </a:custGeom>
          <a:solidFill>
            <a:srgbClr val="FFFFFF"/>
          </a:solidFill>
          <a:ln w="469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34624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8BF9B0-BF57-4FB2-F8D0-F470316AA7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600" dirty="0"/>
              <a:t>Does knowing where we came from change who we become? Reflect upon these three questions and jot down some thoughts.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65C57F-3F5F-275D-3866-3B9D4DE469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/>
              <a:t>Which </a:t>
            </a:r>
            <a:r>
              <a:rPr lang="en-US" dirty="0"/>
              <a:t>matters more in shaping us: the ancestors we know, the family stories we were told, or the people who actually raised us? Why?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Have you ever learned something about an ancestor that caused you to see your own life differently?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If you could ask one ancestor a question that had nothing to do with names, dates, or places, what would you ask?</a:t>
            </a:r>
          </a:p>
        </p:txBody>
      </p:sp>
    </p:spTree>
    <p:extLst>
      <p:ext uri="{BB962C8B-B14F-4D97-AF65-F5344CB8AC3E}">
        <p14:creationId xmlns:p14="http://schemas.microsoft.com/office/powerpoint/2010/main" val="18031303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E8B74CD-E384-C321-12B3-7AE4DBD6E9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8805" y="1317547"/>
            <a:ext cx="9842740" cy="141387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552F34E-FC37-CC73-1953-907EA755D50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2900" y="448989"/>
            <a:ext cx="11686200" cy="84899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5DBA755-DA36-A348-4A3C-C59D0FBD165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3647" y="2731420"/>
            <a:ext cx="8909854" cy="4018592"/>
          </a:xfrm>
          <a:prstGeom prst="rect">
            <a:avLst/>
          </a:prstGeom>
          <a:ln w="57150">
            <a:solidFill>
              <a:srgbClr val="FFC000"/>
            </a:solidFill>
          </a:ln>
        </p:spPr>
      </p:pic>
      <p:sp>
        <p:nvSpPr>
          <p:cNvPr id="10" name="Arrow: Right 9">
            <a:extLst>
              <a:ext uri="{FF2B5EF4-FFF2-40B4-BE49-F238E27FC236}">
                <a16:creationId xmlns:a16="http://schemas.microsoft.com/office/drawing/2014/main" id="{30B4C323-7CDC-7A91-325C-669C25CAB730}"/>
              </a:ext>
            </a:extLst>
          </p:cNvPr>
          <p:cNvSpPr/>
          <p:nvPr/>
        </p:nvSpPr>
        <p:spPr>
          <a:xfrm rot="9977251">
            <a:off x="9191625" y="2943225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Arrow: Right 11">
            <a:extLst>
              <a:ext uri="{FF2B5EF4-FFF2-40B4-BE49-F238E27FC236}">
                <a16:creationId xmlns:a16="http://schemas.microsoft.com/office/drawing/2014/main" id="{F177BA52-BED9-DBD5-5AE7-F221E071D815}"/>
              </a:ext>
            </a:extLst>
          </p:cNvPr>
          <p:cNvSpPr/>
          <p:nvPr/>
        </p:nvSpPr>
        <p:spPr>
          <a:xfrm rot="9977251">
            <a:off x="9163049" y="5815321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Arrow: Right 14">
            <a:extLst>
              <a:ext uri="{FF2B5EF4-FFF2-40B4-BE49-F238E27FC236}">
                <a16:creationId xmlns:a16="http://schemas.microsoft.com/office/drawing/2014/main" id="{E65088C0-BF29-744F-BEB8-DC43AA53C625}"/>
              </a:ext>
            </a:extLst>
          </p:cNvPr>
          <p:cNvSpPr/>
          <p:nvPr/>
        </p:nvSpPr>
        <p:spPr>
          <a:xfrm rot="9977251">
            <a:off x="9172573" y="5326712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89277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2" grpId="0" animBg="1"/>
      <p:bldP spid="1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530C1B-B3AB-8121-1115-341A236BB6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3914775" cy="4351338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Post-mortem pictures – Most common from the mid-19</a:t>
            </a:r>
            <a:r>
              <a:rPr lang="en-US" baseline="30000" dirty="0"/>
              <a:t>th</a:t>
            </a:r>
            <a:r>
              <a:rPr lang="en-US" dirty="0"/>
              <a:t> to early 20</a:t>
            </a:r>
            <a:r>
              <a:rPr lang="en-US" baseline="30000" dirty="0"/>
              <a:t>th</a:t>
            </a:r>
            <a:r>
              <a:rPr lang="en-US" dirty="0"/>
              <a:t> century.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6FC41FE-B79D-F996-4565-2C3ED18A0E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107" y="365125"/>
            <a:ext cx="6360693" cy="5811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08710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5FF97E-80E8-5E32-2B84-4400DE9572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Coleman, Jesse : Deed of Emancipation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A71DE4-C38A-C010-B356-280AA20866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C686F54-77A7-ADFB-2355-E9678417ED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4594" y="1732908"/>
            <a:ext cx="11702812" cy="453677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67F52A7-649D-16F1-82E4-AE100D7AE509}"/>
              </a:ext>
            </a:extLst>
          </p:cNvPr>
          <p:cNvSpPr txBox="1"/>
          <p:nvPr/>
        </p:nvSpPr>
        <p:spPr>
          <a:xfrm>
            <a:off x="7856673" y="6292850"/>
            <a:ext cx="40305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Library of Virginia, VirginiaMemory.com</a:t>
            </a:r>
          </a:p>
        </p:txBody>
      </p:sp>
    </p:spTree>
    <p:extLst>
      <p:ext uri="{BB962C8B-B14F-4D97-AF65-F5344CB8AC3E}">
        <p14:creationId xmlns:p14="http://schemas.microsoft.com/office/powerpoint/2010/main" val="30502216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4DEF47-83A6-025B-5079-19C65E7D48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28369" y="5726620"/>
            <a:ext cx="4937937" cy="810943"/>
          </a:xfrm>
        </p:spPr>
        <p:txBody>
          <a:bodyPr vert="horz" lIns="91440" tIns="45720" rIns="91440" bIns="45720" rtlCol="0" anchor="t">
            <a:normAutofit fontScale="90000"/>
          </a:bodyPr>
          <a:lstStyle/>
          <a:p>
            <a:pPr algn="ctr"/>
            <a:r>
              <a:rPr lang="en-US" sz="2800" i="1" kern="1200" dirty="0">
                <a:solidFill>
                  <a:srgbClr val="FFC000"/>
                </a:solidFill>
                <a:latin typeface="+mj-lt"/>
                <a:ea typeface="+mj-ea"/>
                <a:cs typeface="+mj-cs"/>
              </a:rPr>
              <a:t>Does knowing where we came from change who we become?</a:t>
            </a:r>
            <a:endParaRPr lang="en-US" sz="2800" kern="1200" dirty="0">
              <a:solidFill>
                <a:srgbClr val="FFC000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BB2F51-159B-90C9-114D-DD5A704962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28370" y="3945418"/>
            <a:ext cx="4937936" cy="1129010"/>
          </a:xfrm>
        </p:spPr>
        <p:txBody>
          <a:bodyPr vert="horz" lIns="91440" tIns="45720" rIns="91440" bIns="45720" rtlCol="0" anchor="b">
            <a:normAutofit/>
          </a:bodyPr>
          <a:lstStyle/>
          <a:p>
            <a:pPr marL="0" indent="0" algn="ctr">
              <a:buNone/>
            </a:pPr>
            <a:r>
              <a:rPr lang="en-US" sz="24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Genealogy finds the people. </a:t>
            </a:r>
            <a:br>
              <a:rPr lang="en-US" sz="24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r>
              <a:rPr lang="en-US" sz="24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History helps us understand them.</a:t>
            </a:r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F6E384F5-137A-40B1-97F0-694CC6ECD5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122218"/>
            <a:ext cx="3730752" cy="4735782"/>
          </a:xfrm>
          <a:custGeom>
            <a:avLst/>
            <a:gdLst>
              <a:gd name="connsiteX0" fmla="*/ 640080 w 3730752"/>
              <a:gd name="connsiteY0" fmla="*/ 0 h 4735782"/>
              <a:gd name="connsiteX1" fmla="*/ 3730752 w 3730752"/>
              <a:gd name="connsiteY1" fmla="*/ 3090672 h 4735782"/>
              <a:gd name="connsiteX2" fmla="*/ 3357725 w 3730752"/>
              <a:gd name="connsiteY2" fmla="*/ 4563870 h 4735782"/>
              <a:gd name="connsiteX3" fmla="*/ 3253285 w 3730752"/>
              <a:gd name="connsiteY3" fmla="*/ 4735782 h 4735782"/>
              <a:gd name="connsiteX4" fmla="*/ 0 w 3730752"/>
              <a:gd name="connsiteY4" fmla="*/ 4735782 h 4735782"/>
              <a:gd name="connsiteX5" fmla="*/ 0 w 3730752"/>
              <a:gd name="connsiteY5" fmla="*/ 67215 h 4735782"/>
              <a:gd name="connsiteX6" fmla="*/ 17202 w 3730752"/>
              <a:gd name="connsiteY6" fmla="*/ 62792 h 4735782"/>
              <a:gd name="connsiteX7" fmla="*/ 640080 w 3730752"/>
              <a:gd name="connsiteY7" fmla="*/ 0 h 47357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730752" h="4735782">
                <a:moveTo>
                  <a:pt x="640080" y="0"/>
                </a:moveTo>
                <a:cubicBezTo>
                  <a:pt x="2347011" y="0"/>
                  <a:pt x="3730752" y="1383741"/>
                  <a:pt x="3730752" y="3090672"/>
                </a:cubicBezTo>
                <a:cubicBezTo>
                  <a:pt x="3730752" y="3624088"/>
                  <a:pt x="3595621" y="4125943"/>
                  <a:pt x="3357725" y="4563870"/>
                </a:cubicBezTo>
                <a:lnTo>
                  <a:pt x="3253285" y="4735782"/>
                </a:lnTo>
                <a:lnTo>
                  <a:pt x="0" y="4735782"/>
                </a:lnTo>
                <a:lnTo>
                  <a:pt x="0" y="67215"/>
                </a:lnTo>
                <a:lnTo>
                  <a:pt x="17202" y="62792"/>
                </a:lnTo>
                <a:cubicBezTo>
                  <a:pt x="218397" y="21621"/>
                  <a:pt x="426714" y="0"/>
                  <a:pt x="640080" y="0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9DBC4630-03DA-474F-BBCB-BA3AE6B317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81982" y="-4332"/>
            <a:ext cx="4242816" cy="2454158"/>
          </a:xfrm>
          <a:custGeom>
            <a:avLst/>
            <a:gdLst>
              <a:gd name="connsiteX0" fmla="*/ 28633 w 4242816"/>
              <a:gd name="connsiteY0" fmla="*/ 0 h 2454158"/>
              <a:gd name="connsiteX1" fmla="*/ 4214183 w 4242816"/>
              <a:gd name="connsiteY1" fmla="*/ 0 h 2454158"/>
              <a:gd name="connsiteX2" fmla="*/ 4231864 w 4242816"/>
              <a:gd name="connsiteY2" fmla="*/ 115848 h 2454158"/>
              <a:gd name="connsiteX3" fmla="*/ 4242816 w 4242816"/>
              <a:gd name="connsiteY3" fmla="*/ 332750 h 2454158"/>
              <a:gd name="connsiteX4" fmla="*/ 2121408 w 4242816"/>
              <a:gd name="connsiteY4" fmla="*/ 2454158 h 2454158"/>
              <a:gd name="connsiteX5" fmla="*/ 0 w 4242816"/>
              <a:gd name="connsiteY5" fmla="*/ 332750 h 2454158"/>
              <a:gd name="connsiteX6" fmla="*/ 10953 w 4242816"/>
              <a:gd name="connsiteY6" fmla="*/ 115848 h 24541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242816" h="2454158">
                <a:moveTo>
                  <a:pt x="28633" y="0"/>
                </a:moveTo>
                <a:lnTo>
                  <a:pt x="4214183" y="0"/>
                </a:lnTo>
                <a:lnTo>
                  <a:pt x="4231864" y="115848"/>
                </a:lnTo>
                <a:cubicBezTo>
                  <a:pt x="4239106" y="187164"/>
                  <a:pt x="4242816" y="259524"/>
                  <a:pt x="4242816" y="332750"/>
                </a:cubicBezTo>
                <a:cubicBezTo>
                  <a:pt x="4242816" y="1504371"/>
                  <a:pt x="3293029" y="2454158"/>
                  <a:pt x="2121408" y="2454158"/>
                </a:cubicBezTo>
                <a:cubicBezTo>
                  <a:pt x="949787" y="2454158"/>
                  <a:pt x="0" y="1504371"/>
                  <a:pt x="0" y="332750"/>
                </a:cubicBezTo>
                <a:cubicBezTo>
                  <a:pt x="0" y="259524"/>
                  <a:pt x="3710" y="187164"/>
                  <a:pt x="10953" y="115848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97FDD4DA-725E-9FC4-CD26-494DA3130F8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8799" r="3" b="38139"/>
          <a:stretch>
            <a:fillRect/>
          </a:stretch>
        </p:blipFill>
        <p:spPr>
          <a:xfrm>
            <a:off x="1246573" y="10"/>
            <a:ext cx="3913632" cy="2285224"/>
          </a:xfrm>
          <a:custGeom>
            <a:avLst/>
            <a:gdLst/>
            <a:ahLst/>
            <a:cxnLst/>
            <a:rect l="l" t="t" r="r" b="b"/>
            <a:pathLst>
              <a:path w="3913632" h="2285234">
                <a:moveTo>
                  <a:pt x="29691" y="0"/>
                </a:moveTo>
                <a:lnTo>
                  <a:pt x="3883942" y="0"/>
                </a:lnTo>
                <a:lnTo>
                  <a:pt x="3903529" y="128345"/>
                </a:lnTo>
                <a:cubicBezTo>
                  <a:pt x="3910210" y="194127"/>
                  <a:pt x="3913632" y="260873"/>
                  <a:pt x="3913632" y="328418"/>
                </a:cubicBezTo>
                <a:cubicBezTo>
                  <a:pt x="3913632" y="1409138"/>
                  <a:pt x="3037536" y="2285234"/>
                  <a:pt x="1956816" y="2285234"/>
                </a:cubicBezTo>
                <a:cubicBezTo>
                  <a:pt x="876096" y="2285234"/>
                  <a:pt x="0" y="1409138"/>
                  <a:pt x="0" y="328418"/>
                </a:cubicBezTo>
                <a:cubicBezTo>
                  <a:pt x="0" y="260873"/>
                  <a:pt x="3422" y="194127"/>
                  <a:pt x="10103" y="128345"/>
                </a:cubicBezTo>
                <a:close/>
              </a:path>
            </a:pathLst>
          </a:custGeom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3A367B2-DEE2-9A6C-C1F0-655BEAAA227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1" b="30455"/>
          <a:stretch>
            <a:fillRect/>
          </a:stretch>
        </p:blipFill>
        <p:spPr>
          <a:xfrm>
            <a:off x="20" y="2288331"/>
            <a:ext cx="3564618" cy="4569668"/>
          </a:xfrm>
          <a:custGeom>
            <a:avLst/>
            <a:gdLst/>
            <a:ahLst/>
            <a:cxnLst/>
            <a:rect l="l" t="t" r="r" b="b"/>
            <a:pathLst>
              <a:path w="3564638" h="4569668">
                <a:moveTo>
                  <a:pt x="640080" y="0"/>
                </a:moveTo>
                <a:cubicBezTo>
                  <a:pt x="2255269" y="0"/>
                  <a:pt x="3564638" y="1309369"/>
                  <a:pt x="3564638" y="2924558"/>
                </a:cubicBezTo>
                <a:cubicBezTo>
                  <a:pt x="3564638" y="3530254"/>
                  <a:pt x="3380508" y="4092944"/>
                  <a:pt x="3065170" y="4559707"/>
                </a:cubicBezTo>
                <a:lnTo>
                  <a:pt x="3057720" y="4569668"/>
                </a:lnTo>
                <a:lnTo>
                  <a:pt x="0" y="4569668"/>
                </a:lnTo>
                <a:lnTo>
                  <a:pt x="0" y="72448"/>
                </a:lnTo>
                <a:lnTo>
                  <a:pt x="50679" y="59417"/>
                </a:lnTo>
                <a:cubicBezTo>
                  <a:pt x="241061" y="20459"/>
                  <a:pt x="438181" y="0"/>
                  <a:pt x="640080" y="0"/>
                </a:cubicBezTo>
                <a:close/>
              </a:path>
            </a:pathLst>
          </a:custGeom>
          <a:solidFill>
            <a:srgbClr val="FFFFFF">
              <a:shade val="85000"/>
            </a:srgbClr>
          </a:solidFill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6" name="Oval 25">
            <a:extLst>
              <a:ext uri="{FF2B5EF4-FFF2-40B4-BE49-F238E27FC236}">
                <a16:creationId xmlns:a16="http://schemas.microsoft.com/office/drawing/2014/main" id="{78418A25-6EAC-4140-BFE6-284E1925B5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360967" y="561316"/>
            <a:ext cx="3182112" cy="3182112"/>
          </a:xfrm>
          <a:prstGeom prst="ellipse">
            <a:avLst/>
          </a:pr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D33BA2C-212E-7292-0D4C-13009597386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50" r="-3" b="23498"/>
          <a:stretch>
            <a:fillRect/>
          </a:stretch>
        </p:blipFill>
        <p:spPr>
          <a:xfrm>
            <a:off x="5525559" y="725908"/>
            <a:ext cx="2852928" cy="2852928"/>
          </a:xfrm>
          <a:custGeom>
            <a:avLst/>
            <a:gdLst/>
            <a:ahLst/>
            <a:cxnLst/>
            <a:rect l="l" t="t" r="r" b="b"/>
            <a:pathLst>
              <a:path w="2852928" h="2852928">
                <a:moveTo>
                  <a:pt x="1426464" y="0"/>
                </a:moveTo>
                <a:cubicBezTo>
                  <a:pt x="2214278" y="0"/>
                  <a:pt x="2852928" y="638650"/>
                  <a:pt x="2852928" y="1426464"/>
                </a:cubicBezTo>
                <a:cubicBezTo>
                  <a:pt x="2852928" y="2214278"/>
                  <a:pt x="2214278" y="2852928"/>
                  <a:pt x="1426464" y="2852928"/>
                </a:cubicBezTo>
                <a:cubicBezTo>
                  <a:pt x="638650" y="2852928"/>
                  <a:pt x="0" y="2214278"/>
                  <a:pt x="0" y="1426464"/>
                </a:cubicBezTo>
                <a:cubicBezTo>
                  <a:pt x="0" y="638650"/>
                  <a:pt x="638650" y="0"/>
                  <a:pt x="1426464" y="0"/>
                </a:cubicBezTo>
                <a:close/>
              </a:path>
            </a:pathLst>
          </a:custGeom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6B9D64DB-4D5C-4A91-B45F-F301E3174F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752568" y="-4332"/>
            <a:ext cx="3439432" cy="3550083"/>
          </a:xfrm>
          <a:custGeom>
            <a:avLst/>
            <a:gdLst>
              <a:gd name="connsiteX0" fmla="*/ 115336 w 3439432"/>
              <a:gd name="connsiteY0" fmla="*/ 0 h 3550083"/>
              <a:gd name="connsiteX1" fmla="*/ 3439432 w 3439432"/>
              <a:gd name="connsiteY1" fmla="*/ 0 h 3550083"/>
              <a:gd name="connsiteX2" fmla="*/ 3439432 w 3439432"/>
              <a:gd name="connsiteY2" fmla="*/ 3462762 h 3550083"/>
              <a:gd name="connsiteX3" fmla="*/ 3318024 w 3439432"/>
              <a:gd name="connsiteY3" fmla="*/ 3493980 h 3550083"/>
              <a:gd name="connsiteX4" fmla="*/ 2761488 w 3439432"/>
              <a:gd name="connsiteY4" fmla="*/ 3550083 h 3550083"/>
              <a:gd name="connsiteX5" fmla="*/ 0 w 3439432"/>
              <a:gd name="connsiteY5" fmla="*/ 788595 h 3550083"/>
              <a:gd name="connsiteX6" fmla="*/ 70713 w 3439432"/>
              <a:gd name="connsiteY6" fmla="*/ 164949 h 35500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439432" h="3550083">
                <a:moveTo>
                  <a:pt x="115336" y="0"/>
                </a:moveTo>
                <a:lnTo>
                  <a:pt x="3439432" y="0"/>
                </a:lnTo>
                <a:lnTo>
                  <a:pt x="3439432" y="3462762"/>
                </a:lnTo>
                <a:lnTo>
                  <a:pt x="3318024" y="3493980"/>
                </a:lnTo>
                <a:cubicBezTo>
                  <a:pt x="3138258" y="3530765"/>
                  <a:pt x="2952129" y="3550083"/>
                  <a:pt x="2761488" y="3550083"/>
                </a:cubicBezTo>
                <a:cubicBezTo>
                  <a:pt x="1236360" y="3550083"/>
                  <a:pt x="0" y="2313723"/>
                  <a:pt x="0" y="788595"/>
                </a:cubicBezTo>
                <a:cubicBezTo>
                  <a:pt x="0" y="574124"/>
                  <a:pt x="24450" y="365364"/>
                  <a:pt x="70713" y="164949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5FB0C35B-2781-5017-6C57-4488986E9452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3359" r="-2" b="38230"/>
          <a:stretch>
            <a:fillRect/>
          </a:stretch>
        </p:blipFill>
        <p:spPr>
          <a:xfrm>
            <a:off x="8918761" y="-4331"/>
            <a:ext cx="3273238" cy="3383891"/>
          </a:xfrm>
          <a:custGeom>
            <a:avLst/>
            <a:gdLst/>
            <a:ahLst/>
            <a:cxnLst/>
            <a:rect l="l" t="t" r="r" b="b"/>
            <a:pathLst>
              <a:path w="3273238" h="3383891">
                <a:moveTo>
                  <a:pt x="122841" y="0"/>
                </a:moveTo>
                <a:lnTo>
                  <a:pt x="3273238" y="0"/>
                </a:lnTo>
                <a:lnTo>
                  <a:pt x="3273238" y="3291335"/>
                </a:lnTo>
                <a:lnTo>
                  <a:pt x="3118338" y="3331164"/>
                </a:lnTo>
                <a:cubicBezTo>
                  <a:pt x="2949390" y="3365736"/>
                  <a:pt x="2774463" y="3383891"/>
                  <a:pt x="2595295" y="3383891"/>
                </a:cubicBezTo>
                <a:cubicBezTo>
                  <a:pt x="1161953" y="3383891"/>
                  <a:pt x="0" y="2221938"/>
                  <a:pt x="0" y="788596"/>
                </a:cubicBezTo>
                <a:cubicBezTo>
                  <a:pt x="0" y="519845"/>
                  <a:pt x="40850" y="260634"/>
                  <a:pt x="116679" y="16835"/>
                </a:cubicBezTo>
                <a:close/>
              </a:path>
            </a:pathLst>
          </a:custGeom>
        </p:spPr>
      </p:pic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CB14CE1B-4BC5-4EF2-BE3D-05E4F580B3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199331" y="3907418"/>
            <a:ext cx="2992669" cy="2950582"/>
          </a:xfrm>
          <a:custGeom>
            <a:avLst/>
            <a:gdLst>
              <a:gd name="connsiteX0" fmla="*/ 2052140 w 2992669"/>
              <a:gd name="connsiteY0" fmla="*/ 0 h 2950582"/>
              <a:gd name="connsiteX1" fmla="*/ 2850926 w 2992669"/>
              <a:gd name="connsiteY1" fmla="*/ 161267 h 2950582"/>
              <a:gd name="connsiteX2" fmla="*/ 2992669 w 2992669"/>
              <a:gd name="connsiteY2" fmla="*/ 229549 h 2950582"/>
              <a:gd name="connsiteX3" fmla="*/ 2992669 w 2992669"/>
              <a:gd name="connsiteY3" fmla="*/ 2950582 h 2950582"/>
              <a:gd name="connsiteX4" fmla="*/ 209274 w 2992669"/>
              <a:gd name="connsiteY4" fmla="*/ 2950582 h 2950582"/>
              <a:gd name="connsiteX5" fmla="*/ 161267 w 2992669"/>
              <a:gd name="connsiteY5" fmla="*/ 2850926 h 2950582"/>
              <a:gd name="connsiteX6" fmla="*/ 0 w 2992669"/>
              <a:gd name="connsiteY6" fmla="*/ 2052140 h 2950582"/>
              <a:gd name="connsiteX7" fmla="*/ 2052140 w 2992669"/>
              <a:gd name="connsiteY7" fmla="*/ 0 h 29505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992669" h="2950582">
                <a:moveTo>
                  <a:pt x="2052140" y="0"/>
                </a:moveTo>
                <a:cubicBezTo>
                  <a:pt x="2335482" y="0"/>
                  <a:pt x="2605411" y="57424"/>
                  <a:pt x="2850926" y="161267"/>
                </a:cubicBezTo>
                <a:lnTo>
                  <a:pt x="2992669" y="229549"/>
                </a:lnTo>
                <a:lnTo>
                  <a:pt x="2992669" y="2950582"/>
                </a:lnTo>
                <a:lnTo>
                  <a:pt x="209274" y="2950582"/>
                </a:lnTo>
                <a:lnTo>
                  <a:pt x="161267" y="2850926"/>
                </a:lnTo>
                <a:cubicBezTo>
                  <a:pt x="57423" y="2605411"/>
                  <a:pt x="0" y="2335482"/>
                  <a:pt x="0" y="2052140"/>
                </a:cubicBezTo>
                <a:cubicBezTo>
                  <a:pt x="0" y="918774"/>
                  <a:pt x="918774" y="0"/>
                  <a:pt x="2052140" y="0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8D7D69F1-2FA5-BF6B-C7DC-7F3A53722FC0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t="7310" r="1" b="18561"/>
          <a:stretch>
            <a:fillRect/>
          </a:stretch>
        </p:blipFill>
        <p:spPr>
          <a:xfrm>
            <a:off x="9363236" y="4071322"/>
            <a:ext cx="2828765" cy="2786678"/>
          </a:xfrm>
          <a:custGeom>
            <a:avLst/>
            <a:gdLst/>
            <a:ahLst/>
            <a:cxnLst/>
            <a:rect l="l" t="t" r="r" b="b"/>
            <a:pathLst>
              <a:path w="2828765" h="2786678">
                <a:moveTo>
                  <a:pt x="1888236" y="0"/>
                </a:moveTo>
                <a:cubicBezTo>
                  <a:pt x="2214125" y="0"/>
                  <a:pt x="2520731" y="82558"/>
                  <a:pt x="2788281" y="227900"/>
                </a:cubicBezTo>
                <a:lnTo>
                  <a:pt x="2828765" y="252495"/>
                </a:lnTo>
                <a:lnTo>
                  <a:pt x="2828765" y="2786678"/>
                </a:lnTo>
                <a:lnTo>
                  <a:pt x="227128" y="2786678"/>
                </a:lnTo>
                <a:lnTo>
                  <a:pt x="148387" y="2623223"/>
                </a:lnTo>
                <a:cubicBezTo>
                  <a:pt x="52837" y="2397318"/>
                  <a:pt x="0" y="2148947"/>
                  <a:pt x="0" y="1888236"/>
                </a:cubicBezTo>
                <a:cubicBezTo>
                  <a:pt x="0" y="845392"/>
                  <a:pt x="845392" y="0"/>
                  <a:pt x="1888236" y="0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426135638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70</TotalTime>
  <Words>327</Words>
  <Application>Microsoft Office PowerPoint</Application>
  <PresentationFormat>Widescreen</PresentationFormat>
  <Paragraphs>22</Paragraphs>
  <Slides>6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Aptos</vt:lpstr>
      <vt:lpstr>Aptos Display</vt:lpstr>
      <vt:lpstr>Arial</vt:lpstr>
      <vt:lpstr>Calibri</vt:lpstr>
      <vt:lpstr>Office Theme</vt:lpstr>
      <vt:lpstr>Those That Came Before – Ancestry and the Stories That Shape Us</vt:lpstr>
      <vt:lpstr>Does knowing where we came from change who we become? Reflect upon these three questions and jot down some thoughts.</vt:lpstr>
      <vt:lpstr>PowerPoint Presentation</vt:lpstr>
      <vt:lpstr>PowerPoint Presentation</vt:lpstr>
      <vt:lpstr>Coleman, Jesse : Deed of Emancipation</vt:lpstr>
      <vt:lpstr>Does knowing where we came from change who we become?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Sylvia Tracy Doolos</dc:creator>
  <cp:lastModifiedBy>Sylvia Tracy Doolos</cp:lastModifiedBy>
  <cp:revision>1</cp:revision>
  <dcterms:created xsi:type="dcterms:W3CDTF">2026-09-24T00:46:36Z</dcterms:created>
  <dcterms:modified xsi:type="dcterms:W3CDTF">2026-09-24T01:57:09Z</dcterms:modified>
</cp:coreProperties>
</file>