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2" r:id="rId1"/>
  </p:sldMasterIdLst>
  <p:notesMasterIdLst>
    <p:notesMasterId r:id="rId24"/>
  </p:notesMasterIdLst>
  <p:sldIdLst>
    <p:sldId id="266" r:id="rId2"/>
    <p:sldId id="286" r:id="rId3"/>
    <p:sldId id="262" r:id="rId4"/>
    <p:sldId id="263" r:id="rId5"/>
    <p:sldId id="291" r:id="rId6"/>
    <p:sldId id="267" r:id="rId7"/>
    <p:sldId id="297" r:id="rId8"/>
    <p:sldId id="314" r:id="rId9"/>
    <p:sldId id="258" r:id="rId10"/>
    <p:sldId id="318" r:id="rId11"/>
    <p:sldId id="305" r:id="rId12"/>
    <p:sldId id="303" r:id="rId13"/>
    <p:sldId id="304" r:id="rId14"/>
    <p:sldId id="306" r:id="rId15"/>
    <p:sldId id="256" r:id="rId16"/>
    <p:sldId id="317" r:id="rId17"/>
    <p:sldId id="315" r:id="rId18"/>
    <p:sldId id="309" r:id="rId19"/>
    <p:sldId id="312" r:id="rId20"/>
    <p:sldId id="308" r:id="rId21"/>
    <p:sldId id="311" r:id="rId22"/>
    <p:sldId id="28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24"/>
    <p:restoredTop sz="94719"/>
  </p:normalViewPr>
  <p:slideViewPr>
    <p:cSldViewPr snapToGrid="0">
      <p:cViewPr varScale="1">
        <p:scale>
          <a:sx n="78" d="100"/>
          <a:sy n="78" d="100"/>
        </p:scale>
        <p:origin x="1133"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6482FA-6210-4177-8301-B293B3A4917D}"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361220A2-ED20-4162-98DB-90BFB3E8362E}">
      <dgm:prSet/>
      <dgm:spPr/>
      <dgm:t>
        <a:bodyPr/>
        <a:lstStyle/>
        <a:p>
          <a:r>
            <a:rPr lang="en-US"/>
            <a:t>Aging frees us for interior growth</a:t>
          </a:r>
        </a:p>
      </dgm:t>
    </dgm:pt>
    <dgm:pt modelId="{4FEA7781-BFCC-4C82-B9A0-3DA802C3687F}" type="parTrans" cxnId="{ACA5EFD8-2A84-4DDC-9A97-357752D17FD3}">
      <dgm:prSet/>
      <dgm:spPr/>
      <dgm:t>
        <a:bodyPr/>
        <a:lstStyle/>
        <a:p>
          <a:endParaRPr lang="en-US"/>
        </a:p>
      </dgm:t>
    </dgm:pt>
    <dgm:pt modelId="{463B97EF-45F9-41D8-809C-CD227587773F}" type="sibTrans" cxnId="{ACA5EFD8-2A84-4DDC-9A97-357752D17FD3}">
      <dgm:prSet/>
      <dgm:spPr/>
      <dgm:t>
        <a:bodyPr/>
        <a:lstStyle/>
        <a:p>
          <a:endParaRPr lang="en-US"/>
        </a:p>
      </dgm:t>
    </dgm:pt>
    <dgm:pt modelId="{B3D80169-5561-4EBE-90D2-D34715B4B816}">
      <dgm:prSet/>
      <dgm:spPr/>
      <dgm:t>
        <a:bodyPr/>
        <a:lstStyle/>
        <a:p>
          <a:r>
            <a:rPr lang="en-US" dirty="0"/>
            <a:t>The time of coming home to self</a:t>
          </a:r>
        </a:p>
      </dgm:t>
    </dgm:pt>
    <dgm:pt modelId="{CC9088DC-C3EA-4B03-B2D9-AAF679590E9E}" type="parTrans" cxnId="{79969040-E863-4F3A-AA4D-F01C2C8F92CD}">
      <dgm:prSet/>
      <dgm:spPr/>
      <dgm:t>
        <a:bodyPr/>
        <a:lstStyle/>
        <a:p>
          <a:endParaRPr lang="en-US"/>
        </a:p>
      </dgm:t>
    </dgm:pt>
    <dgm:pt modelId="{DE3DADE1-B170-4B10-838A-99B8E569DFFC}" type="sibTrans" cxnId="{79969040-E863-4F3A-AA4D-F01C2C8F92CD}">
      <dgm:prSet/>
      <dgm:spPr/>
      <dgm:t>
        <a:bodyPr/>
        <a:lstStyle/>
        <a:p>
          <a:endParaRPr lang="en-US"/>
        </a:p>
      </dgm:t>
    </dgm:pt>
    <dgm:pt modelId="{C0F843C2-322C-4DE2-9C25-73C99E5E11F8}">
      <dgm:prSet/>
      <dgm:spPr/>
      <dgm:t>
        <a:bodyPr/>
        <a:lstStyle/>
        <a:p>
          <a:pPr>
            <a:buFontTx/>
            <a:buChar char="-"/>
          </a:pPr>
          <a:r>
            <a:rPr lang="en-US" dirty="0"/>
            <a:t>“In youth we learn, in age we understand.” Marie von Ebner-Eschenbach</a:t>
          </a:r>
        </a:p>
      </dgm:t>
    </dgm:pt>
    <dgm:pt modelId="{5E9B7D59-3005-4F7A-9602-CA126349D07F}" type="parTrans" cxnId="{044C6C7D-5438-4129-9DF4-526867E6371B}">
      <dgm:prSet/>
      <dgm:spPr/>
      <dgm:t>
        <a:bodyPr/>
        <a:lstStyle/>
        <a:p>
          <a:endParaRPr lang="en-US"/>
        </a:p>
      </dgm:t>
    </dgm:pt>
    <dgm:pt modelId="{8714D785-BFE8-41F6-B75C-54CD84DA0897}" type="sibTrans" cxnId="{044C6C7D-5438-4129-9DF4-526867E6371B}">
      <dgm:prSet/>
      <dgm:spPr/>
      <dgm:t>
        <a:bodyPr/>
        <a:lstStyle/>
        <a:p>
          <a:endParaRPr lang="en-US"/>
        </a:p>
      </dgm:t>
    </dgm:pt>
    <dgm:pt modelId="{9C66501B-98F7-364E-8EAD-F81E23E559EC}" type="pres">
      <dgm:prSet presAssocID="{F46482FA-6210-4177-8301-B293B3A4917D}" presName="linear" presStyleCnt="0">
        <dgm:presLayoutVars>
          <dgm:animLvl val="lvl"/>
          <dgm:resizeHandles val="exact"/>
        </dgm:presLayoutVars>
      </dgm:prSet>
      <dgm:spPr/>
    </dgm:pt>
    <dgm:pt modelId="{ED6DAE8C-EE89-8346-83BA-58CE42328CF9}" type="pres">
      <dgm:prSet presAssocID="{361220A2-ED20-4162-98DB-90BFB3E8362E}" presName="parentText" presStyleLbl="node1" presStyleIdx="0" presStyleCnt="3">
        <dgm:presLayoutVars>
          <dgm:chMax val="0"/>
          <dgm:bulletEnabled val="1"/>
        </dgm:presLayoutVars>
      </dgm:prSet>
      <dgm:spPr/>
    </dgm:pt>
    <dgm:pt modelId="{0DFF898E-C90D-4F49-84AA-E1D0AC4D39DF}" type="pres">
      <dgm:prSet presAssocID="{463B97EF-45F9-41D8-809C-CD227587773F}" presName="spacer" presStyleCnt="0"/>
      <dgm:spPr/>
    </dgm:pt>
    <dgm:pt modelId="{DB378C44-BA4E-4B4D-876D-58E69BAE604D}" type="pres">
      <dgm:prSet presAssocID="{B3D80169-5561-4EBE-90D2-D34715B4B816}" presName="parentText" presStyleLbl="node1" presStyleIdx="1" presStyleCnt="3">
        <dgm:presLayoutVars>
          <dgm:chMax val="0"/>
          <dgm:bulletEnabled val="1"/>
        </dgm:presLayoutVars>
      </dgm:prSet>
      <dgm:spPr/>
    </dgm:pt>
    <dgm:pt modelId="{4A571974-BEF4-5843-B412-5ECFB82B3E4D}" type="pres">
      <dgm:prSet presAssocID="{DE3DADE1-B170-4B10-838A-99B8E569DFFC}" presName="spacer" presStyleCnt="0"/>
      <dgm:spPr/>
    </dgm:pt>
    <dgm:pt modelId="{EABBDC81-18C8-9243-A20E-D83F4FA1DC9B}" type="pres">
      <dgm:prSet presAssocID="{C0F843C2-322C-4DE2-9C25-73C99E5E11F8}" presName="parentText" presStyleLbl="node1" presStyleIdx="2" presStyleCnt="3">
        <dgm:presLayoutVars>
          <dgm:chMax val="0"/>
          <dgm:bulletEnabled val="1"/>
        </dgm:presLayoutVars>
      </dgm:prSet>
      <dgm:spPr/>
    </dgm:pt>
  </dgm:ptLst>
  <dgm:cxnLst>
    <dgm:cxn modelId="{78251117-06D9-2C40-B120-63ADA2307F45}" type="presOf" srcId="{F46482FA-6210-4177-8301-B293B3A4917D}" destId="{9C66501B-98F7-364E-8EAD-F81E23E559EC}" srcOrd="0" destOrd="0" presId="urn:microsoft.com/office/officeart/2005/8/layout/vList2"/>
    <dgm:cxn modelId="{CF3B2924-991D-2449-A036-0FBB95C5E832}" type="presOf" srcId="{B3D80169-5561-4EBE-90D2-D34715B4B816}" destId="{DB378C44-BA4E-4B4D-876D-58E69BAE604D}" srcOrd="0" destOrd="0" presId="urn:microsoft.com/office/officeart/2005/8/layout/vList2"/>
    <dgm:cxn modelId="{79969040-E863-4F3A-AA4D-F01C2C8F92CD}" srcId="{F46482FA-6210-4177-8301-B293B3A4917D}" destId="{B3D80169-5561-4EBE-90D2-D34715B4B816}" srcOrd="1" destOrd="0" parTransId="{CC9088DC-C3EA-4B03-B2D9-AAF679590E9E}" sibTransId="{DE3DADE1-B170-4B10-838A-99B8E569DFFC}"/>
    <dgm:cxn modelId="{A0F66955-0BE1-4544-BDF2-45AC67320387}" type="presOf" srcId="{361220A2-ED20-4162-98DB-90BFB3E8362E}" destId="{ED6DAE8C-EE89-8346-83BA-58CE42328CF9}" srcOrd="0" destOrd="0" presId="urn:microsoft.com/office/officeart/2005/8/layout/vList2"/>
    <dgm:cxn modelId="{044C6C7D-5438-4129-9DF4-526867E6371B}" srcId="{F46482FA-6210-4177-8301-B293B3A4917D}" destId="{C0F843C2-322C-4DE2-9C25-73C99E5E11F8}" srcOrd="2" destOrd="0" parTransId="{5E9B7D59-3005-4F7A-9602-CA126349D07F}" sibTransId="{8714D785-BFE8-41F6-B75C-54CD84DA0897}"/>
    <dgm:cxn modelId="{ACA5EFD8-2A84-4DDC-9A97-357752D17FD3}" srcId="{F46482FA-6210-4177-8301-B293B3A4917D}" destId="{361220A2-ED20-4162-98DB-90BFB3E8362E}" srcOrd="0" destOrd="0" parTransId="{4FEA7781-BFCC-4C82-B9A0-3DA802C3687F}" sibTransId="{463B97EF-45F9-41D8-809C-CD227587773F}"/>
    <dgm:cxn modelId="{3DA467E8-4F97-E943-9FB5-A90F860784DF}" type="presOf" srcId="{C0F843C2-322C-4DE2-9C25-73C99E5E11F8}" destId="{EABBDC81-18C8-9243-A20E-D83F4FA1DC9B}" srcOrd="0" destOrd="0" presId="urn:microsoft.com/office/officeart/2005/8/layout/vList2"/>
    <dgm:cxn modelId="{8B670A93-AFC4-0D4B-8AEA-D2FC0F5777ED}" type="presParOf" srcId="{9C66501B-98F7-364E-8EAD-F81E23E559EC}" destId="{ED6DAE8C-EE89-8346-83BA-58CE42328CF9}" srcOrd="0" destOrd="0" presId="urn:microsoft.com/office/officeart/2005/8/layout/vList2"/>
    <dgm:cxn modelId="{115C75FD-8E04-CA4C-A315-4FE97D708783}" type="presParOf" srcId="{9C66501B-98F7-364E-8EAD-F81E23E559EC}" destId="{0DFF898E-C90D-4F49-84AA-E1D0AC4D39DF}" srcOrd="1" destOrd="0" presId="urn:microsoft.com/office/officeart/2005/8/layout/vList2"/>
    <dgm:cxn modelId="{B61739EA-6EE8-0149-AC5E-445E10EDE567}" type="presParOf" srcId="{9C66501B-98F7-364E-8EAD-F81E23E559EC}" destId="{DB378C44-BA4E-4B4D-876D-58E69BAE604D}" srcOrd="2" destOrd="0" presId="urn:microsoft.com/office/officeart/2005/8/layout/vList2"/>
    <dgm:cxn modelId="{27177818-16E1-D640-B57D-005AB097E299}" type="presParOf" srcId="{9C66501B-98F7-364E-8EAD-F81E23E559EC}" destId="{4A571974-BEF4-5843-B412-5ECFB82B3E4D}" srcOrd="3" destOrd="0" presId="urn:microsoft.com/office/officeart/2005/8/layout/vList2"/>
    <dgm:cxn modelId="{31567717-22CA-1A46-A036-C104A995052B}" type="presParOf" srcId="{9C66501B-98F7-364E-8EAD-F81E23E559EC}" destId="{EABBDC81-18C8-9243-A20E-D83F4FA1DC9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229568-8CDC-49F8-BB4E-3637B7506292}"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90CB8E16-1583-4812-90F3-209BD4DA6AEC}">
      <dgm:prSet/>
      <dgm:spPr/>
      <dgm:t>
        <a:bodyPr/>
        <a:lstStyle/>
        <a:p>
          <a:r>
            <a:rPr lang="en-US"/>
            <a:t>Personal and experiential</a:t>
          </a:r>
        </a:p>
      </dgm:t>
    </dgm:pt>
    <dgm:pt modelId="{02342FB5-28C9-4424-8C91-80DC83641643}" type="parTrans" cxnId="{B1D247F2-638B-4A45-86A2-9778FC42D63C}">
      <dgm:prSet/>
      <dgm:spPr/>
      <dgm:t>
        <a:bodyPr/>
        <a:lstStyle/>
        <a:p>
          <a:endParaRPr lang="en-US"/>
        </a:p>
      </dgm:t>
    </dgm:pt>
    <dgm:pt modelId="{4C33E7C8-47A8-4A9E-995A-C7D8A7BAEA27}" type="sibTrans" cxnId="{B1D247F2-638B-4A45-86A2-9778FC42D63C}">
      <dgm:prSet/>
      <dgm:spPr/>
      <dgm:t>
        <a:bodyPr/>
        <a:lstStyle/>
        <a:p>
          <a:endParaRPr lang="en-US"/>
        </a:p>
      </dgm:t>
    </dgm:pt>
    <dgm:pt modelId="{EAB8CC94-77C4-4CF0-BB79-A6C07DE21CAB}">
      <dgm:prSet/>
      <dgm:spPr/>
      <dgm:t>
        <a:bodyPr/>
        <a:lstStyle/>
        <a:p>
          <a:r>
            <a:rPr lang="en-US" dirty="0"/>
            <a:t>Includes mystical states, meditation, prayer, awe, transcendence</a:t>
          </a:r>
        </a:p>
      </dgm:t>
    </dgm:pt>
    <dgm:pt modelId="{BEC76216-A1EC-43EC-BFC4-62E1ECF404D7}" type="parTrans" cxnId="{24517570-14C1-4BCE-A109-92956C5CCE1B}">
      <dgm:prSet/>
      <dgm:spPr/>
      <dgm:t>
        <a:bodyPr/>
        <a:lstStyle/>
        <a:p>
          <a:endParaRPr lang="en-US"/>
        </a:p>
      </dgm:t>
    </dgm:pt>
    <dgm:pt modelId="{52AA5D0E-AA9F-40E5-98E0-0808A9F68832}" type="sibTrans" cxnId="{24517570-14C1-4BCE-A109-92956C5CCE1B}">
      <dgm:prSet/>
      <dgm:spPr/>
      <dgm:t>
        <a:bodyPr/>
        <a:lstStyle/>
        <a:p>
          <a:endParaRPr lang="en-US"/>
        </a:p>
      </dgm:t>
    </dgm:pt>
    <dgm:pt modelId="{D79AB0A1-1C31-4527-A51F-7B66C7253B97}">
      <dgm:prSet/>
      <dgm:spPr/>
      <dgm:t>
        <a:bodyPr/>
        <a:lstStyle/>
        <a:p>
          <a:r>
            <a:rPr lang="en-US"/>
            <a:t>Not necessarily tied to institutions or doctrines</a:t>
          </a:r>
        </a:p>
      </dgm:t>
    </dgm:pt>
    <dgm:pt modelId="{5AF03F29-C527-4123-B226-6205CD19A2F3}" type="parTrans" cxnId="{4BC8A007-6637-402E-8708-736174073B1D}">
      <dgm:prSet/>
      <dgm:spPr/>
      <dgm:t>
        <a:bodyPr/>
        <a:lstStyle/>
        <a:p>
          <a:endParaRPr lang="en-US"/>
        </a:p>
      </dgm:t>
    </dgm:pt>
    <dgm:pt modelId="{3D42618B-786E-4DBF-AFB2-79FC766E901C}" type="sibTrans" cxnId="{4BC8A007-6637-402E-8708-736174073B1D}">
      <dgm:prSet/>
      <dgm:spPr/>
      <dgm:t>
        <a:bodyPr/>
        <a:lstStyle/>
        <a:p>
          <a:endParaRPr lang="en-US"/>
        </a:p>
      </dgm:t>
    </dgm:pt>
    <dgm:pt modelId="{BB3DB206-6EA1-441C-94A4-9E7D10DC0BEB}">
      <dgm:prSet/>
      <dgm:spPr/>
      <dgm:t>
        <a:bodyPr/>
        <a:lstStyle/>
        <a:p>
          <a:r>
            <a:rPr lang="en-US"/>
            <a:t>Focuses on meaning, connection, purpose, transformation</a:t>
          </a:r>
        </a:p>
      </dgm:t>
    </dgm:pt>
    <dgm:pt modelId="{14F3E732-704E-4129-95C4-FEC89611CE6E}" type="parTrans" cxnId="{88167F51-B8C4-45B0-824C-FC079C2ECC07}">
      <dgm:prSet/>
      <dgm:spPr/>
      <dgm:t>
        <a:bodyPr/>
        <a:lstStyle/>
        <a:p>
          <a:endParaRPr lang="en-US"/>
        </a:p>
      </dgm:t>
    </dgm:pt>
    <dgm:pt modelId="{45CC392B-7C1F-49D3-8498-3F56CE5D831E}" type="sibTrans" cxnId="{88167F51-B8C4-45B0-824C-FC079C2ECC07}">
      <dgm:prSet/>
      <dgm:spPr/>
      <dgm:t>
        <a:bodyPr/>
        <a:lstStyle/>
        <a:p>
          <a:endParaRPr lang="en-US"/>
        </a:p>
      </dgm:t>
    </dgm:pt>
    <dgm:pt modelId="{C5883D1C-1B13-ED4D-8D11-06F1727D53AB}" type="pres">
      <dgm:prSet presAssocID="{9F229568-8CDC-49F8-BB4E-3637B7506292}" presName="outerComposite" presStyleCnt="0">
        <dgm:presLayoutVars>
          <dgm:chMax val="5"/>
          <dgm:dir/>
          <dgm:resizeHandles val="exact"/>
        </dgm:presLayoutVars>
      </dgm:prSet>
      <dgm:spPr/>
    </dgm:pt>
    <dgm:pt modelId="{656B3C9B-511A-6B47-A031-E5B4F50F1E18}" type="pres">
      <dgm:prSet presAssocID="{9F229568-8CDC-49F8-BB4E-3637B7506292}" presName="dummyMaxCanvas" presStyleCnt="0">
        <dgm:presLayoutVars/>
      </dgm:prSet>
      <dgm:spPr/>
    </dgm:pt>
    <dgm:pt modelId="{FBF72494-2B82-D34B-8F66-2C36D098DE6A}" type="pres">
      <dgm:prSet presAssocID="{9F229568-8CDC-49F8-BB4E-3637B7506292}" presName="FourNodes_1" presStyleLbl="node1" presStyleIdx="0" presStyleCnt="4">
        <dgm:presLayoutVars>
          <dgm:bulletEnabled val="1"/>
        </dgm:presLayoutVars>
      </dgm:prSet>
      <dgm:spPr/>
    </dgm:pt>
    <dgm:pt modelId="{0EEF49CF-7FCC-DD43-99B5-05D1B3EE6505}" type="pres">
      <dgm:prSet presAssocID="{9F229568-8CDC-49F8-BB4E-3637B7506292}" presName="FourNodes_2" presStyleLbl="node1" presStyleIdx="1" presStyleCnt="4">
        <dgm:presLayoutVars>
          <dgm:bulletEnabled val="1"/>
        </dgm:presLayoutVars>
      </dgm:prSet>
      <dgm:spPr/>
    </dgm:pt>
    <dgm:pt modelId="{A54C9E2B-7B1D-BF40-97A5-5C80AEE4EC53}" type="pres">
      <dgm:prSet presAssocID="{9F229568-8CDC-49F8-BB4E-3637B7506292}" presName="FourNodes_3" presStyleLbl="node1" presStyleIdx="2" presStyleCnt="4">
        <dgm:presLayoutVars>
          <dgm:bulletEnabled val="1"/>
        </dgm:presLayoutVars>
      </dgm:prSet>
      <dgm:spPr/>
    </dgm:pt>
    <dgm:pt modelId="{861A6FDB-0228-7943-897E-EC3BDEBECAE8}" type="pres">
      <dgm:prSet presAssocID="{9F229568-8CDC-49F8-BB4E-3637B7506292}" presName="FourNodes_4" presStyleLbl="node1" presStyleIdx="3" presStyleCnt="4">
        <dgm:presLayoutVars>
          <dgm:bulletEnabled val="1"/>
        </dgm:presLayoutVars>
      </dgm:prSet>
      <dgm:spPr/>
    </dgm:pt>
    <dgm:pt modelId="{FECF2639-709B-684A-8A01-2B507546756F}" type="pres">
      <dgm:prSet presAssocID="{9F229568-8CDC-49F8-BB4E-3637B7506292}" presName="FourConn_1-2" presStyleLbl="fgAccFollowNode1" presStyleIdx="0" presStyleCnt="3">
        <dgm:presLayoutVars>
          <dgm:bulletEnabled val="1"/>
        </dgm:presLayoutVars>
      </dgm:prSet>
      <dgm:spPr/>
    </dgm:pt>
    <dgm:pt modelId="{EDE4B8FE-71C5-0F45-B875-13B6B29F0E1E}" type="pres">
      <dgm:prSet presAssocID="{9F229568-8CDC-49F8-BB4E-3637B7506292}" presName="FourConn_2-3" presStyleLbl="fgAccFollowNode1" presStyleIdx="1" presStyleCnt="3">
        <dgm:presLayoutVars>
          <dgm:bulletEnabled val="1"/>
        </dgm:presLayoutVars>
      </dgm:prSet>
      <dgm:spPr/>
    </dgm:pt>
    <dgm:pt modelId="{49FF051A-465B-4D45-A5BF-66A3F74EB2D7}" type="pres">
      <dgm:prSet presAssocID="{9F229568-8CDC-49F8-BB4E-3637B7506292}" presName="FourConn_3-4" presStyleLbl="fgAccFollowNode1" presStyleIdx="2" presStyleCnt="3">
        <dgm:presLayoutVars>
          <dgm:bulletEnabled val="1"/>
        </dgm:presLayoutVars>
      </dgm:prSet>
      <dgm:spPr/>
    </dgm:pt>
    <dgm:pt modelId="{3035777D-AD80-B545-82BA-D2CBDACA6D43}" type="pres">
      <dgm:prSet presAssocID="{9F229568-8CDC-49F8-BB4E-3637B7506292}" presName="FourNodes_1_text" presStyleLbl="node1" presStyleIdx="3" presStyleCnt="4">
        <dgm:presLayoutVars>
          <dgm:bulletEnabled val="1"/>
        </dgm:presLayoutVars>
      </dgm:prSet>
      <dgm:spPr/>
    </dgm:pt>
    <dgm:pt modelId="{A00E1E64-9B63-AC4C-9586-A6EE85FBA892}" type="pres">
      <dgm:prSet presAssocID="{9F229568-8CDC-49F8-BB4E-3637B7506292}" presName="FourNodes_2_text" presStyleLbl="node1" presStyleIdx="3" presStyleCnt="4">
        <dgm:presLayoutVars>
          <dgm:bulletEnabled val="1"/>
        </dgm:presLayoutVars>
      </dgm:prSet>
      <dgm:spPr/>
    </dgm:pt>
    <dgm:pt modelId="{E44374E9-03DD-914E-8480-F9860F528C94}" type="pres">
      <dgm:prSet presAssocID="{9F229568-8CDC-49F8-BB4E-3637B7506292}" presName="FourNodes_3_text" presStyleLbl="node1" presStyleIdx="3" presStyleCnt="4">
        <dgm:presLayoutVars>
          <dgm:bulletEnabled val="1"/>
        </dgm:presLayoutVars>
      </dgm:prSet>
      <dgm:spPr/>
    </dgm:pt>
    <dgm:pt modelId="{883D63D4-FF3F-7343-9F56-047EC80AB624}" type="pres">
      <dgm:prSet presAssocID="{9F229568-8CDC-49F8-BB4E-3637B7506292}" presName="FourNodes_4_text" presStyleLbl="node1" presStyleIdx="3" presStyleCnt="4">
        <dgm:presLayoutVars>
          <dgm:bulletEnabled val="1"/>
        </dgm:presLayoutVars>
      </dgm:prSet>
      <dgm:spPr/>
    </dgm:pt>
  </dgm:ptLst>
  <dgm:cxnLst>
    <dgm:cxn modelId="{4BC8A007-6637-402E-8708-736174073B1D}" srcId="{9F229568-8CDC-49F8-BB4E-3637B7506292}" destId="{D79AB0A1-1C31-4527-A51F-7B66C7253B97}" srcOrd="2" destOrd="0" parTransId="{5AF03F29-C527-4123-B226-6205CD19A2F3}" sibTransId="{3D42618B-786E-4DBF-AFB2-79FC766E901C}"/>
    <dgm:cxn modelId="{8319400D-218F-2749-B30C-43BF10371E5C}" type="presOf" srcId="{9F229568-8CDC-49F8-BB4E-3637B7506292}" destId="{C5883D1C-1B13-ED4D-8D11-06F1727D53AB}" srcOrd="0" destOrd="0" presId="urn:microsoft.com/office/officeart/2005/8/layout/vProcess5"/>
    <dgm:cxn modelId="{9C81100E-EE6C-9A42-868C-F9A2EC611DB4}" type="presOf" srcId="{D79AB0A1-1C31-4527-A51F-7B66C7253B97}" destId="{A54C9E2B-7B1D-BF40-97A5-5C80AEE4EC53}" srcOrd="0" destOrd="0" presId="urn:microsoft.com/office/officeart/2005/8/layout/vProcess5"/>
    <dgm:cxn modelId="{EF021315-23B9-5645-BEBE-8F30B929DA9E}" type="presOf" srcId="{3D42618B-786E-4DBF-AFB2-79FC766E901C}" destId="{49FF051A-465B-4D45-A5BF-66A3F74EB2D7}" srcOrd="0" destOrd="0" presId="urn:microsoft.com/office/officeart/2005/8/layout/vProcess5"/>
    <dgm:cxn modelId="{1634886E-6986-3244-90EC-391A3F03DD4B}" type="presOf" srcId="{EAB8CC94-77C4-4CF0-BB79-A6C07DE21CAB}" destId="{A00E1E64-9B63-AC4C-9586-A6EE85FBA892}" srcOrd="1" destOrd="0" presId="urn:microsoft.com/office/officeart/2005/8/layout/vProcess5"/>
    <dgm:cxn modelId="{24517570-14C1-4BCE-A109-92956C5CCE1B}" srcId="{9F229568-8CDC-49F8-BB4E-3637B7506292}" destId="{EAB8CC94-77C4-4CF0-BB79-A6C07DE21CAB}" srcOrd="1" destOrd="0" parTransId="{BEC76216-A1EC-43EC-BFC4-62E1ECF404D7}" sibTransId="{52AA5D0E-AA9F-40E5-98E0-0808A9F68832}"/>
    <dgm:cxn modelId="{88167F51-B8C4-45B0-824C-FC079C2ECC07}" srcId="{9F229568-8CDC-49F8-BB4E-3637B7506292}" destId="{BB3DB206-6EA1-441C-94A4-9E7D10DC0BEB}" srcOrd="3" destOrd="0" parTransId="{14F3E732-704E-4129-95C4-FEC89611CE6E}" sibTransId="{45CC392B-7C1F-49D3-8498-3F56CE5D831E}"/>
    <dgm:cxn modelId="{D1741A7B-61D2-0444-9842-1B4CF9D12929}" type="presOf" srcId="{BB3DB206-6EA1-441C-94A4-9E7D10DC0BEB}" destId="{861A6FDB-0228-7943-897E-EC3BDEBECAE8}" srcOrd="0" destOrd="0" presId="urn:microsoft.com/office/officeart/2005/8/layout/vProcess5"/>
    <dgm:cxn modelId="{96B34D9D-3E5D-7049-8014-4723C9F626FF}" type="presOf" srcId="{4C33E7C8-47A8-4A9E-995A-C7D8A7BAEA27}" destId="{FECF2639-709B-684A-8A01-2B507546756F}" srcOrd="0" destOrd="0" presId="urn:microsoft.com/office/officeart/2005/8/layout/vProcess5"/>
    <dgm:cxn modelId="{CECDBA9F-1947-BD46-9BAF-A4987ABF4B17}" type="presOf" srcId="{90CB8E16-1583-4812-90F3-209BD4DA6AEC}" destId="{3035777D-AD80-B545-82BA-D2CBDACA6D43}" srcOrd="1" destOrd="0" presId="urn:microsoft.com/office/officeart/2005/8/layout/vProcess5"/>
    <dgm:cxn modelId="{586A4EA3-F973-9246-8F1F-F9905254FDD7}" type="presOf" srcId="{EAB8CC94-77C4-4CF0-BB79-A6C07DE21CAB}" destId="{0EEF49CF-7FCC-DD43-99B5-05D1B3EE6505}" srcOrd="0" destOrd="0" presId="urn:microsoft.com/office/officeart/2005/8/layout/vProcess5"/>
    <dgm:cxn modelId="{DAE79FD4-795B-544A-A870-0A5072D23C6E}" type="presOf" srcId="{52AA5D0E-AA9F-40E5-98E0-0808A9F68832}" destId="{EDE4B8FE-71C5-0F45-B875-13B6B29F0E1E}" srcOrd="0" destOrd="0" presId="urn:microsoft.com/office/officeart/2005/8/layout/vProcess5"/>
    <dgm:cxn modelId="{C8085FF1-85EA-E143-9E8C-C0D87C6F3CAD}" type="presOf" srcId="{D79AB0A1-1C31-4527-A51F-7B66C7253B97}" destId="{E44374E9-03DD-914E-8480-F9860F528C94}" srcOrd="1" destOrd="0" presId="urn:microsoft.com/office/officeart/2005/8/layout/vProcess5"/>
    <dgm:cxn modelId="{B1D247F2-638B-4A45-86A2-9778FC42D63C}" srcId="{9F229568-8CDC-49F8-BB4E-3637B7506292}" destId="{90CB8E16-1583-4812-90F3-209BD4DA6AEC}" srcOrd="0" destOrd="0" parTransId="{02342FB5-28C9-4424-8C91-80DC83641643}" sibTransId="{4C33E7C8-47A8-4A9E-995A-C7D8A7BAEA27}"/>
    <dgm:cxn modelId="{8ADC63F5-4EDF-5D4C-A246-3C7BF1E3C072}" type="presOf" srcId="{BB3DB206-6EA1-441C-94A4-9E7D10DC0BEB}" destId="{883D63D4-FF3F-7343-9F56-047EC80AB624}" srcOrd="1" destOrd="0" presId="urn:microsoft.com/office/officeart/2005/8/layout/vProcess5"/>
    <dgm:cxn modelId="{7B107AFC-3282-704D-87DB-6D3165CBE95E}" type="presOf" srcId="{90CB8E16-1583-4812-90F3-209BD4DA6AEC}" destId="{FBF72494-2B82-D34B-8F66-2C36D098DE6A}" srcOrd="0" destOrd="0" presId="urn:microsoft.com/office/officeart/2005/8/layout/vProcess5"/>
    <dgm:cxn modelId="{63371E66-E76B-7345-983F-E731AA9853C4}" type="presParOf" srcId="{C5883D1C-1B13-ED4D-8D11-06F1727D53AB}" destId="{656B3C9B-511A-6B47-A031-E5B4F50F1E18}" srcOrd="0" destOrd="0" presId="urn:microsoft.com/office/officeart/2005/8/layout/vProcess5"/>
    <dgm:cxn modelId="{58F00756-01FD-544C-9E33-A0E842F16E11}" type="presParOf" srcId="{C5883D1C-1B13-ED4D-8D11-06F1727D53AB}" destId="{FBF72494-2B82-D34B-8F66-2C36D098DE6A}" srcOrd="1" destOrd="0" presId="urn:microsoft.com/office/officeart/2005/8/layout/vProcess5"/>
    <dgm:cxn modelId="{4A10B3F9-E742-FD42-9FE4-C3A701F86686}" type="presParOf" srcId="{C5883D1C-1B13-ED4D-8D11-06F1727D53AB}" destId="{0EEF49CF-7FCC-DD43-99B5-05D1B3EE6505}" srcOrd="2" destOrd="0" presId="urn:microsoft.com/office/officeart/2005/8/layout/vProcess5"/>
    <dgm:cxn modelId="{F26B4392-43BC-1548-BCCA-60300D1A1F68}" type="presParOf" srcId="{C5883D1C-1B13-ED4D-8D11-06F1727D53AB}" destId="{A54C9E2B-7B1D-BF40-97A5-5C80AEE4EC53}" srcOrd="3" destOrd="0" presId="urn:microsoft.com/office/officeart/2005/8/layout/vProcess5"/>
    <dgm:cxn modelId="{9209089D-0540-6943-A368-A1DA08888249}" type="presParOf" srcId="{C5883D1C-1B13-ED4D-8D11-06F1727D53AB}" destId="{861A6FDB-0228-7943-897E-EC3BDEBECAE8}" srcOrd="4" destOrd="0" presId="urn:microsoft.com/office/officeart/2005/8/layout/vProcess5"/>
    <dgm:cxn modelId="{66B928FA-52B2-074C-BE0F-A5E6A65D3522}" type="presParOf" srcId="{C5883D1C-1B13-ED4D-8D11-06F1727D53AB}" destId="{FECF2639-709B-684A-8A01-2B507546756F}" srcOrd="5" destOrd="0" presId="urn:microsoft.com/office/officeart/2005/8/layout/vProcess5"/>
    <dgm:cxn modelId="{9450FDC4-A0D5-8B4F-A85F-168774967211}" type="presParOf" srcId="{C5883D1C-1B13-ED4D-8D11-06F1727D53AB}" destId="{EDE4B8FE-71C5-0F45-B875-13B6B29F0E1E}" srcOrd="6" destOrd="0" presId="urn:microsoft.com/office/officeart/2005/8/layout/vProcess5"/>
    <dgm:cxn modelId="{86FF9B75-0B67-5F4E-B9D2-3959C6C4CDBF}" type="presParOf" srcId="{C5883D1C-1B13-ED4D-8D11-06F1727D53AB}" destId="{49FF051A-465B-4D45-A5BF-66A3F74EB2D7}" srcOrd="7" destOrd="0" presId="urn:microsoft.com/office/officeart/2005/8/layout/vProcess5"/>
    <dgm:cxn modelId="{C4176E63-356D-AB46-A4A9-0397E94D518D}" type="presParOf" srcId="{C5883D1C-1B13-ED4D-8D11-06F1727D53AB}" destId="{3035777D-AD80-B545-82BA-D2CBDACA6D43}" srcOrd="8" destOrd="0" presId="urn:microsoft.com/office/officeart/2005/8/layout/vProcess5"/>
    <dgm:cxn modelId="{FC3EDE67-BBA7-6F4B-BFA4-43D042C715D1}" type="presParOf" srcId="{C5883D1C-1B13-ED4D-8D11-06F1727D53AB}" destId="{A00E1E64-9B63-AC4C-9586-A6EE85FBA892}" srcOrd="9" destOrd="0" presId="urn:microsoft.com/office/officeart/2005/8/layout/vProcess5"/>
    <dgm:cxn modelId="{B6E4C2FF-92F8-5A43-91FA-8DD2F84CC215}" type="presParOf" srcId="{C5883D1C-1B13-ED4D-8D11-06F1727D53AB}" destId="{E44374E9-03DD-914E-8480-F9860F528C94}" srcOrd="10" destOrd="0" presId="urn:microsoft.com/office/officeart/2005/8/layout/vProcess5"/>
    <dgm:cxn modelId="{85B5AA21-2127-704C-8CB3-D4A6DCF6C23B}" type="presParOf" srcId="{C5883D1C-1B13-ED4D-8D11-06F1727D53AB}" destId="{883D63D4-FF3F-7343-9F56-047EC80AB624}"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2EE388-10AF-409F-B6E5-E0CE3D02BB8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D5BAEE4A-8C06-4E52-9667-FA9DBA0AA1AF}">
      <dgm:prSet/>
      <dgm:spPr/>
      <dgm:t>
        <a:bodyPr/>
        <a:lstStyle/>
        <a:p>
          <a:r>
            <a:rPr lang="en-US"/>
            <a:t>Institutional and organized framework</a:t>
          </a:r>
        </a:p>
      </dgm:t>
    </dgm:pt>
    <dgm:pt modelId="{782A3EE3-C742-4B09-AC6B-AB09E303C85B}" type="parTrans" cxnId="{655D7188-681D-4037-A982-DA69C7477F4C}">
      <dgm:prSet/>
      <dgm:spPr/>
      <dgm:t>
        <a:bodyPr/>
        <a:lstStyle/>
        <a:p>
          <a:endParaRPr lang="en-US"/>
        </a:p>
      </dgm:t>
    </dgm:pt>
    <dgm:pt modelId="{C8101F8A-E43F-4B5F-9DDC-55D09415EDDF}" type="sibTrans" cxnId="{655D7188-681D-4037-A982-DA69C7477F4C}">
      <dgm:prSet/>
      <dgm:spPr/>
      <dgm:t>
        <a:bodyPr/>
        <a:lstStyle/>
        <a:p>
          <a:endParaRPr lang="en-US"/>
        </a:p>
      </dgm:t>
    </dgm:pt>
    <dgm:pt modelId="{41BE3762-4271-4365-8D6D-8BCBB01118C0}">
      <dgm:prSet/>
      <dgm:spPr/>
      <dgm:t>
        <a:bodyPr/>
        <a:lstStyle/>
        <a:p>
          <a:r>
            <a:rPr lang="en-US"/>
            <a:t>Sacred texts, rituals, doctrines, collective worship</a:t>
          </a:r>
        </a:p>
      </dgm:t>
    </dgm:pt>
    <dgm:pt modelId="{6BEB6074-243B-42B3-B0D8-5CD9B823F3D2}" type="parTrans" cxnId="{DBB37CFD-89ED-4B72-BCAB-876C522E5242}">
      <dgm:prSet/>
      <dgm:spPr/>
      <dgm:t>
        <a:bodyPr/>
        <a:lstStyle/>
        <a:p>
          <a:endParaRPr lang="en-US"/>
        </a:p>
      </dgm:t>
    </dgm:pt>
    <dgm:pt modelId="{42E57CC4-3E30-406E-A60A-C51A1D1DE4D8}" type="sibTrans" cxnId="{DBB37CFD-89ED-4B72-BCAB-876C522E5242}">
      <dgm:prSet/>
      <dgm:spPr/>
      <dgm:t>
        <a:bodyPr/>
        <a:lstStyle/>
        <a:p>
          <a:endParaRPr lang="en-US"/>
        </a:p>
      </dgm:t>
    </dgm:pt>
    <dgm:pt modelId="{31CF22F1-5C89-45FB-9DFB-559B1B825E25}">
      <dgm:prSet/>
      <dgm:spPr/>
      <dgm:t>
        <a:bodyPr/>
        <a:lstStyle/>
        <a:p>
          <a:r>
            <a:rPr lang="en-US"/>
            <a:t>Community and cultural identity</a:t>
          </a:r>
        </a:p>
      </dgm:t>
    </dgm:pt>
    <dgm:pt modelId="{017D96D6-E467-49FB-92B7-AC41EB3BDC3D}" type="parTrans" cxnId="{FEE92551-A0E9-4A24-B858-FC6899EF5E77}">
      <dgm:prSet/>
      <dgm:spPr/>
      <dgm:t>
        <a:bodyPr/>
        <a:lstStyle/>
        <a:p>
          <a:endParaRPr lang="en-US"/>
        </a:p>
      </dgm:t>
    </dgm:pt>
    <dgm:pt modelId="{BE33D451-B785-4704-828F-C3BD094C6A09}" type="sibTrans" cxnId="{FEE92551-A0E9-4A24-B858-FC6899EF5E77}">
      <dgm:prSet/>
      <dgm:spPr/>
      <dgm:t>
        <a:bodyPr/>
        <a:lstStyle/>
        <a:p>
          <a:endParaRPr lang="en-US"/>
        </a:p>
      </dgm:t>
    </dgm:pt>
    <dgm:pt modelId="{0449AB5F-D536-4EF5-BEC2-807D2FE5DC3E}">
      <dgm:prSet/>
      <dgm:spPr/>
      <dgm:t>
        <a:bodyPr/>
        <a:lstStyle/>
        <a:p>
          <a:r>
            <a:rPr lang="en-US"/>
            <a:t>Provides structure for nurturing spiritual experiences</a:t>
          </a:r>
        </a:p>
      </dgm:t>
    </dgm:pt>
    <dgm:pt modelId="{73AE8C05-098C-482A-8895-6C2BBFB2B214}" type="parTrans" cxnId="{8693AF1D-B6B3-4BC5-9C1D-10E363FAE83D}">
      <dgm:prSet/>
      <dgm:spPr/>
      <dgm:t>
        <a:bodyPr/>
        <a:lstStyle/>
        <a:p>
          <a:endParaRPr lang="en-US"/>
        </a:p>
      </dgm:t>
    </dgm:pt>
    <dgm:pt modelId="{436F0626-72E2-49E4-AB6B-36DA9211B0DB}" type="sibTrans" cxnId="{8693AF1D-B6B3-4BC5-9C1D-10E363FAE83D}">
      <dgm:prSet/>
      <dgm:spPr/>
      <dgm:t>
        <a:bodyPr/>
        <a:lstStyle/>
        <a:p>
          <a:endParaRPr lang="en-US"/>
        </a:p>
      </dgm:t>
    </dgm:pt>
    <dgm:pt modelId="{37D7FB53-96F1-1A4E-AC65-638F6ABE3EBB}" type="pres">
      <dgm:prSet presAssocID="{E12EE388-10AF-409F-B6E5-E0CE3D02BB84}" presName="outerComposite" presStyleCnt="0">
        <dgm:presLayoutVars>
          <dgm:chMax val="5"/>
          <dgm:dir/>
          <dgm:resizeHandles val="exact"/>
        </dgm:presLayoutVars>
      </dgm:prSet>
      <dgm:spPr/>
    </dgm:pt>
    <dgm:pt modelId="{1293DEA1-C2C4-0943-ADC1-779947E546F9}" type="pres">
      <dgm:prSet presAssocID="{E12EE388-10AF-409F-B6E5-E0CE3D02BB84}" presName="dummyMaxCanvas" presStyleCnt="0">
        <dgm:presLayoutVars/>
      </dgm:prSet>
      <dgm:spPr/>
    </dgm:pt>
    <dgm:pt modelId="{5EEE307C-2042-4D45-86B5-521D102A6D02}" type="pres">
      <dgm:prSet presAssocID="{E12EE388-10AF-409F-B6E5-E0CE3D02BB84}" presName="FourNodes_1" presStyleLbl="node1" presStyleIdx="0" presStyleCnt="4">
        <dgm:presLayoutVars>
          <dgm:bulletEnabled val="1"/>
        </dgm:presLayoutVars>
      </dgm:prSet>
      <dgm:spPr/>
    </dgm:pt>
    <dgm:pt modelId="{F3AD9C0F-B6AF-BB4E-A019-F21B9BB1A284}" type="pres">
      <dgm:prSet presAssocID="{E12EE388-10AF-409F-B6E5-E0CE3D02BB84}" presName="FourNodes_2" presStyleLbl="node1" presStyleIdx="1" presStyleCnt="4">
        <dgm:presLayoutVars>
          <dgm:bulletEnabled val="1"/>
        </dgm:presLayoutVars>
      </dgm:prSet>
      <dgm:spPr/>
    </dgm:pt>
    <dgm:pt modelId="{4787AE20-1E4A-354B-B3C6-911459D78387}" type="pres">
      <dgm:prSet presAssocID="{E12EE388-10AF-409F-B6E5-E0CE3D02BB84}" presName="FourNodes_3" presStyleLbl="node1" presStyleIdx="2" presStyleCnt="4">
        <dgm:presLayoutVars>
          <dgm:bulletEnabled val="1"/>
        </dgm:presLayoutVars>
      </dgm:prSet>
      <dgm:spPr/>
    </dgm:pt>
    <dgm:pt modelId="{BEC2626C-8C20-7546-AA48-F79136EC886C}" type="pres">
      <dgm:prSet presAssocID="{E12EE388-10AF-409F-B6E5-E0CE3D02BB84}" presName="FourNodes_4" presStyleLbl="node1" presStyleIdx="3" presStyleCnt="4">
        <dgm:presLayoutVars>
          <dgm:bulletEnabled val="1"/>
        </dgm:presLayoutVars>
      </dgm:prSet>
      <dgm:spPr/>
    </dgm:pt>
    <dgm:pt modelId="{DDC0D823-AB81-DC47-8A3F-CD215E684063}" type="pres">
      <dgm:prSet presAssocID="{E12EE388-10AF-409F-B6E5-E0CE3D02BB84}" presName="FourConn_1-2" presStyleLbl="fgAccFollowNode1" presStyleIdx="0" presStyleCnt="3">
        <dgm:presLayoutVars>
          <dgm:bulletEnabled val="1"/>
        </dgm:presLayoutVars>
      </dgm:prSet>
      <dgm:spPr/>
    </dgm:pt>
    <dgm:pt modelId="{BF7ADE1E-9F17-E94A-A746-F5EE9CBBE5EF}" type="pres">
      <dgm:prSet presAssocID="{E12EE388-10AF-409F-B6E5-E0CE3D02BB84}" presName="FourConn_2-3" presStyleLbl="fgAccFollowNode1" presStyleIdx="1" presStyleCnt="3">
        <dgm:presLayoutVars>
          <dgm:bulletEnabled val="1"/>
        </dgm:presLayoutVars>
      </dgm:prSet>
      <dgm:spPr/>
    </dgm:pt>
    <dgm:pt modelId="{F67B7078-B6C9-6145-BA01-4F089151E246}" type="pres">
      <dgm:prSet presAssocID="{E12EE388-10AF-409F-B6E5-E0CE3D02BB84}" presName="FourConn_3-4" presStyleLbl="fgAccFollowNode1" presStyleIdx="2" presStyleCnt="3">
        <dgm:presLayoutVars>
          <dgm:bulletEnabled val="1"/>
        </dgm:presLayoutVars>
      </dgm:prSet>
      <dgm:spPr/>
    </dgm:pt>
    <dgm:pt modelId="{659EFD33-413C-E248-807D-2B5519A1FF11}" type="pres">
      <dgm:prSet presAssocID="{E12EE388-10AF-409F-B6E5-E0CE3D02BB84}" presName="FourNodes_1_text" presStyleLbl="node1" presStyleIdx="3" presStyleCnt="4">
        <dgm:presLayoutVars>
          <dgm:bulletEnabled val="1"/>
        </dgm:presLayoutVars>
      </dgm:prSet>
      <dgm:spPr/>
    </dgm:pt>
    <dgm:pt modelId="{70206C70-2615-4848-92D7-F12015CF099A}" type="pres">
      <dgm:prSet presAssocID="{E12EE388-10AF-409F-B6E5-E0CE3D02BB84}" presName="FourNodes_2_text" presStyleLbl="node1" presStyleIdx="3" presStyleCnt="4">
        <dgm:presLayoutVars>
          <dgm:bulletEnabled val="1"/>
        </dgm:presLayoutVars>
      </dgm:prSet>
      <dgm:spPr/>
    </dgm:pt>
    <dgm:pt modelId="{16ABDEAD-6910-114A-9AE8-B5B9433BB09E}" type="pres">
      <dgm:prSet presAssocID="{E12EE388-10AF-409F-B6E5-E0CE3D02BB84}" presName="FourNodes_3_text" presStyleLbl="node1" presStyleIdx="3" presStyleCnt="4">
        <dgm:presLayoutVars>
          <dgm:bulletEnabled val="1"/>
        </dgm:presLayoutVars>
      </dgm:prSet>
      <dgm:spPr/>
    </dgm:pt>
    <dgm:pt modelId="{32D9D6D3-DEE8-B04E-9B1C-6EAED7B52CC2}" type="pres">
      <dgm:prSet presAssocID="{E12EE388-10AF-409F-B6E5-E0CE3D02BB84}" presName="FourNodes_4_text" presStyleLbl="node1" presStyleIdx="3" presStyleCnt="4">
        <dgm:presLayoutVars>
          <dgm:bulletEnabled val="1"/>
        </dgm:presLayoutVars>
      </dgm:prSet>
      <dgm:spPr/>
    </dgm:pt>
  </dgm:ptLst>
  <dgm:cxnLst>
    <dgm:cxn modelId="{4D635C04-DB92-2649-B796-EC77E60CCE6C}" type="presOf" srcId="{D5BAEE4A-8C06-4E52-9667-FA9DBA0AA1AF}" destId="{5EEE307C-2042-4D45-86B5-521D102A6D02}" srcOrd="0" destOrd="0" presId="urn:microsoft.com/office/officeart/2005/8/layout/vProcess5"/>
    <dgm:cxn modelId="{8693AF1D-B6B3-4BC5-9C1D-10E363FAE83D}" srcId="{E12EE388-10AF-409F-B6E5-E0CE3D02BB84}" destId="{0449AB5F-D536-4EF5-BEC2-807D2FE5DC3E}" srcOrd="3" destOrd="0" parTransId="{73AE8C05-098C-482A-8895-6C2BBFB2B214}" sibTransId="{436F0626-72E2-49E4-AB6B-36DA9211B0DB}"/>
    <dgm:cxn modelId="{C3D61126-4BB1-8C44-9E03-DCC660E5EC4A}" type="presOf" srcId="{31CF22F1-5C89-45FB-9DFB-559B1B825E25}" destId="{16ABDEAD-6910-114A-9AE8-B5B9433BB09E}" srcOrd="1" destOrd="0" presId="urn:microsoft.com/office/officeart/2005/8/layout/vProcess5"/>
    <dgm:cxn modelId="{C1BBDC40-F34F-E744-9018-C44C13308D56}" type="presOf" srcId="{0449AB5F-D536-4EF5-BEC2-807D2FE5DC3E}" destId="{32D9D6D3-DEE8-B04E-9B1C-6EAED7B52CC2}" srcOrd="1" destOrd="0" presId="urn:microsoft.com/office/officeart/2005/8/layout/vProcess5"/>
    <dgm:cxn modelId="{FF9EE448-1445-8244-8830-4E75F51E045B}" type="presOf" srcId="{31CF22F1-5C89-45FB-9DFB-559B1B825E25}" destId="{4787AE20-1E4A-354B-B3C6-911459D78387}" srcOrd="0" destOrd="0" presId="urn:microsoft.com/office/officeart/2005/8/layout/vProcess5"/>
    <dgm:cxn modelId="{CD23CE6C-7370-5A40-99F9-2099DEC4C013}" type="presOf" srcId="{C8101F8A-E43F-4B5F-9DDC-55D09415EDDF}" destId="{DDC0D823-AB81-DC47-8A3F-CD215E684063}" srcOrd="0" destOrd="0" presId="urn:microsoft.com/office/officeart/2005/8/layout/vProcess5"/>
    <dgm:cxn modelId="{FEE92551-A0E9-4A24-B858-FC6899EF5E77}" srcId="{E12EE388-10AF-409F-B6E5-E0CE3D02BB84}" destId="{31CF22F1-5C89-45FB-9DFB-559B1B825E25}" srcOrd="2" destOrd="0" parTransId="{017D96D6-E467-49FB-92B7-AC41EB3BDC3D}" sibTransId="{BE33D451-B785-4704-828F-C3BD094C6A09}"/>
    <dgm:cxn modelId="{22C94E51-30AE-8F4D-92F9-D01AC206337C}" type="presOf" srcId="{D5BAEE4A-8C06-4E52-9667-FA9DBA0AA1AF}" destId="{659EFD33-413C-E248-807D-2B5519A1FF11}" srcOrd="1" destOrd="0" presId="urn:microsoft.com/office/officeart/2005/8/layout/vProcess5"/>
    <dgm:cxn modelId="{5898E471-B98F-4849-972B-6CA3B5A0C9F9}" type="presOf" srcId="{BE33D451-B785-4704-828F-C3BD094C6A09}" destId="{F67B7078-B6C9-6145-BA01-4F089151E246}" srcOrd="0" destOrd="0" presId="urn:microsoft.com/office/officeart/2005/8/layout/vProcess5"/>
    <dgm:cxn modelId="{655D7188-681D-4037-A982-DA69C7477F4C}" srcId="{E12EE388-10AF-409F-B6E5-E0CE3D02BB84}" destId="{D5BAEE4A-8C06-4E52-9667-FA9DBA0AA1AF}" srcOrd="0" destOrd="0" parTransId="{782A3EE3-C742-4B09-AC6B-AB09E303C85B}" sibTransId="{C8101F8A-E43F-4B5F-9DDC-55D09415EDDF}"/>
    <dgm:cxn modelId="{B38DD591-94B9-0244-9E19-325338AD5AB3}" type="presOf" srcId="{41BE3762-4271-4365-8D6D-8BCBB01118C0}" destId="{F3AD9C0F-B6AF-BB4E-A019-F21B9BB1A284}" srcOrd="0" destOrd="0" presId="urn:microsoft.com/office/officeart/2005/8/layout/vProcess5"/>
    <dgm:cxn modelId="{2F90CCB7-58FA-BC40-87A2-DF569B7196F9}" type="presOf" srcId="{42E57CC4-3E30-406E-A60A-C51A1D1DE4D8}" destId="{BF7ADE1E-9F17-E94A-A746-F5EE9CBBE5EF}" srcOrd="0" destOrd="0" presId="urn:microsoft.com/office/officeart/2005/8/layout/vProcess5"/>
    <dgm:cxn modelId="{E44EABBC-F61B-664D-BBDE-03F55AC92FF1}" type="presOf" srcId="{41BE3762-4271-4365-8D6D-8BCBB01118C0}" destId="{70206C70-2615-4848-92D7-F12015CF099A}" srcOrd="1" destOrd="0" presId="urn:microsoft.com/office/officeart/2005/8/layout/vProcess5"/>
    <dgm:cxn modelId="{5610B9F1-A8DA-9546-903E-991112E39C16}" type="presOf" srcId="{0449AB5F-D536-4EF5-BEC2-807D2FE5DC3E}" destId="{BEC2626C-8C20-7546-AA48-F79136EC886C}" srcOrd="0" destOrd="0" presId="urn:microsoft.com/office/officeart/2005/8/layout/vProcess5"/>
    <dgm:cxn modelId="{1A16E1F9-7A3B-484E-87CD-B13523C1E73B}" type="presOf" srcId="{E12EE388-10AF-409F-B6E5-E0CE3D02BB84}" destId="{37D7FB53-96F1-1A4E-AC65-638F6ABE3EBB}" srcOrd="0" destOrd="0" presId="urn:microsoft.com/office/officeart/2005/8/layout/vProcess5"/>
    <dgm:cxn modelId="{DBB37CFD-89ED-4B72-BCAB-876C522E5242}" srcId="{E12EE388-10AF-409F-B6E5-E0CE3D02BB84}" destId="{41BE3762-4271-4365-8D6D-8BCBB01118C0}" srcOrd="1" destOrd="0" parTransId="{6BEB6074-243B-42B3-B0D8-5CD9B823F3D2}" sibTransId="{42E57CC4-3E30-406E-A60A-C51A1D1DE4D8}"/>
    <dgm:cxn modelId="{A3D0DD5B-B76F-884A-AAB1-BC67F3821694}" type="presParOf" srcId="{37D7FB53-96F1-1A4E-AC65-638F6ABE3EBB}" destId="{1293DEA1-C2C4-0943-ADC1-779947E546F9}" srcOrd="0" destOrd="0" presId="urn:microsoft.com/office/officeart/2005/8/layout/vProcess5"/>
    <dgm:cxn modelId="{034F7653-CFA1-3147-81DA-DDE9C769B3B4}" type="presParOf" srcId="{37D7FB53-96F1-1A4E-AC65-638F6ABE3EBB}" destId="{5EEE307C-2042-4D45-86B5-521D102A6D02}" srcOrd="1" destOrd="0" presId="urn:microsoft.com/office/officeart/2005/8/layout/vProcess5"/>
    <dgm:cxn modelId="{987FAC1F-DCFE-F14F-849A-64D3D0EA05BC}" type="presParOf" srcId="{37D7FB53-96F1-1A4E-AC65-638F6ABE3EBB}" destId="{F3AD9C0F-B6AF-BB4E-A019-F21B9BB1A284}" srcOrd="2" destOrd="0" presId="urn:microsoft.com/office/officeart/2005/8/layout/vProcess5"/>
    <dgm:cxn modelId="{C9B91C9D-5754-2141-A137-7B99E1908633}" type="presParOf" srcId="{37D7FB53-96F1-1A4E-AC65-638F6ABE3EBB}" destId="{4787AE20-1E4A-354B-B3C6-911459D78387}" srcOrd="3" destOrd="0" presId="urn:microsoft.com/office/officeart/2005/8/layout/vProcess5"/>
    <dgm:cxn modelId="{4E922909-2D13-E944-B43C-A7290ADA9718}" type="presParOf" srcId="{37D7FB53-96F1-1A4E-AC65-638F6ABE3EBB}" destId="{BEC2626C-8C20-7546-AA48-F79136EC886C}" srcOrd="4" destOrd="0" presId="urn:microsoft.com/office/officeart/2005/8/layout/vProcess5"/>
    <dgm:cxn modelId="{15149088-9D65-8545-B0C6-7E0BE60DA789}" type="presParOf" srcId="{37D7FB53-96F1-1A4E-AC65-638F6ABE3EBB}" destId="{DDC0D823-AB81-DC47-8A3F-CD215E684063}" srcOrd="5" destOrd="0" presId="urn:microsoft.com/office/officeart/2005/8/layout/vProcess5"/>
    <dgm:cxn modelId="{E8A24609-460F-2A46-965D-D3DBFA1C6407}" type="presParOf" srcId="{37D7FB53-96F1-1A4E-AC65-638F6ABE3EBB}" destId="{BF7ADE1E-9F17-E94A-A746-F5EE9CBBE5EF}" srcOrd="6" destOrd="0" presId="urn:microsoft.com/office/officeart/2005/8/layout/vProcess5"/>
    <dgm:cxn modelId="{69BFFF22-C0B5-904E-BEE2-A9B41C554D29}" type="presParOf" srcId="{37D7FB53-96F1-1A4E-AC65-638F6ABE3EBB}" destId="{F67B7078-B6C9-6145-BA01-4F089151E246}" srcOrd="7" destOrd="0" presId="urn:microsoft.com/office/officeart/2005/8/layout/vProcess5"/>
    <dgm:cxn modelId="{30F8741C-6F82-6B46-8E3B-D4E6A7D223D7}" type="presParOf" srcId="{37D7FB53-96F1-1A4E-AC65-638F6ABE3EBB}" destId="{659EFD33-413C-E248-807D-2B5519A1FF11}" srcOrd="8" destOrd="0" presId="urn:microsoft.com/office/officeart/2005/8/layout/vProcess5"/>
    <dgm:cxn modelId="{500D3432-6781-924F-B32D-80356D27CE37}" type="presParOf" srcId="{37D7FB53-96F1-1A4E-AC65-638F6ABE3EBB}" destId="{70206C70-2615-4848-92D7-F12015CF099A}" srcOrd="9" destOrd="0" presId="urn:microsoft.com/office/officeart/2005/8/layout/vProcess5"/>
    <dgm:cxn modelId="{518C927D-E275-ED4A-9CAB-2FA1636A679F}" type="presParOf" srcId="{37D7FB53-96F1-1A4E-AC65-638F6ABE3EBB}" destId="{16ABDEAD-6910-114A-9AE8-B5B9433BB09E}" srcOrd="10" destOrd="0" presId="urn:microsoft.com/office/officeart/2005/8/layout/vProcess5"/>
    <dgm:cxn modelId="{B14D3A52-9784-104C-867A-758A29DBA648}" type="presParOf" srcId="{37D7FB53-96F1-1A4E-AC65-638F6ABE3EBB}" destId="{32D9D6D3-DEE8-B04E-9B1C-6EAED7B52CC2}"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E73769-9531-44F0-B9B3-C8FDD527D190}"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D1956C42-4173-4221-8C00-30BAF6A87589}">
      <dgm:prSet/>
      <dgm:spPr/>
      <dgm:t>
        <a:bodyPr/>
        <a:lstStyle/>
        <a:p>
          <a:r>
            <a:rPr lang="en-US"/>
            <a:t>Key Insight:</a:t>
          </a:r>
        </a:p>
      </dgm:t>
    </dgm:pt>
    <dgm:pt modelId="{80E44197-46BD-42FA-AD83-5F504B8B9CFA}" type="parTrans" cxnId="{FFE5939F-1146-4933-A20F-3F53AB560771}">
      <dgm:prSet/>
      <dgm:spPr/>
      <dgm:t>
        <a:bodyPr/>
        <a:lstStyle/>
        <a:p>
          <a:endParaRPr lang="en-US"/>
        </a:p>
      </dgm:t>
    </dgm:pt>
    <dgm:pt modelId="{6A219095-1086-40E7-96E4-CBCE78979128}" type="sibTrans" cxnId="{FFE5939F-1146-4933-A20F-3F53AB560771}">
      <dgm:prSet/>
      <dgm:spPr/>
      <dgm:t>
        <a:bodyPr/>
        <a:lstStyle/>
        <a:p>
          <a:endParaRPr lang="en-US"/>
        </a:p>
      </dgm:t>
    </dgm:pt>
    <dgm:pt modelId="{6AD13827-D871-4295-9052-0D3696E29CDA}">
      <dgm:prSet/>
      <dgm:spPr/>
      <dgm:t>
        <a:bodyPr/>
        <a:lstStyle/>
        <a:p>
          <a:r>
            <a:rPr lang="en-US"/>
            <a:t>Spiritual experiences activate specific neural networks that enhance compassion, peace, and well-being.</a:t>
          </a:r>
        </a:p>
      </dgm:t>
    </dgm:pt>
    <dgm:pt modelId="{898354B6-BB77-4025-A72B-50DE6A859D90}" type="parTrans" cxnId="{81E24C75-D79C-4125-B58C-F1405BB286CA}">
      <dgm:prSet/>
      <dgm:spPr/>
      <dgm:t>
        <a:bodyPr/>
        <a:lstStyle/>
        <a:p>
          <a:endParaRPr lang="en-US"/>
        </a:p>
      </dgm:t>
    </dgm:pt>
    <dgm:pt modelId="{E7DB56B8-286B-4103-8BAA-4B9423D36E36}" type="sibTrans" cxnId="{81E24C75-D79C-4125-B58C-F1405BB286CA}">
      <dgm:prSet/>
      <dgm:spPr/>
      <dgm:t>
        <a:bodyPr/>
        <a:lstStyle/>
        <a:p>
          <a:endParaRPr lang="en-US"/>
        </a:p>
      </dgm:t>
    </dgm:pt>
    <dgm:pt modelId="{B76DC961-F310-4B25-BB51-76A07F8DABAF}">
      <dgm:prSet/>
      <dgm:spPr/>
      <dgm:t>
        <a:bodyPr/>
        <a:lstStyle/>
        <a:p>
          <a:r>
            <a:rPr lang="en-US"/>
            <a:t>Core Brain Regions Involved:</a:t>
          </a:r>
        </a:p>
      </dgm:t>
    </dgm:pt>
    <dgm:pt modelId="{70076EF4-27B3-4BFE-89C0-30AB8B23A2AC}" type="parTrans" cxnId="{5049F165-32B6-47B0-A532-6C5FCD469688}">
      <dgm:prSet/>
      <dgm:spPr/>
      <dgm:t>
        <a:bodyPr/>
        <a:lstStyle/>
        <a:p>
          <a:endParaRPr lang="en-US"/>
        </a:p>
      </dgm:t>
    </dgm:pt>
    <dgm:pt modelId="{3FB8ECF8-FBD1-41BE-8BA2-D1545B3463D9}" type="sibTrans" cxnId="{5049F165-32B6-47B0-A532-6C5FCD469688}">
      <dgm:prSet/>
      <dgm:spPr/>
      <dgm:t>
        <a:bodyPr/>
        <a:lstStyle/>
        <a:p>
          <a:endParaRPr lang="en-US"/>
        </a:p>
      </dgm:t>
    </dgm:pt>
    <dgm:pt modelId="{A366F64E-C25C-40E6-A23E-A0867E5E50EB}">
      <dgm:prSet/>
      <dgm:spPr/>
      <dgm:t>
        <a:bodyPr/>
        <a:lstStyle/>
        <a:p>
          <a:r>
            <a:rPr lang="en-US"/>
            <a:t>• Parietal Lobe: Quieting during prayer/meditation → sense of unity and transcendence.</a:t>
          </a:r>
        </a:p>
      </dgm:t>
    </dgm:pt>
    <dgm:pt modelId="{5C5D2B29-6F39-4E08-801B-7305498A1CFB}" type="parTrans" cxnId="{174D71B6-5761-42DA-8CD1-8A36022F3980}">
      <dgm:prSet/>
      <dgm:spPr/>
      <dgm:t>
        <a:bodyPr/>
        <a:lstStyle/>
        <a:p>
          <a:endParaRPr lang="en-US"/>
        </a:p>
      </dgm:t>
    </dgm:pt>
    <dgm:pt modelId="{D8B0D9FA-68B1-49E2-BB4B-3439ED39A77D}" type="sibTrans" cxnId="{174D71B6-5761-42DA-8CD1-8A36022F3980}">
      <dgm:prSet/>
      <dgm:spPr/>
      <dgm:t>
        <a:bodyPr/>
        <a:lstStyle/>
        <a:p>
          <a:endParaRPr lang="en-US"/>
        </a:p>
      </dgm:t>
    </dgm:pt>
    <dgm:pt modelId="{9ECCBBA3-EEA5-467A-9435-D131F44035F1}">
      <dgm:prSet/>
      <dgm:spPr/>
      <dgm:t>
        <a:bodyPr/>
        <a:lstStyle/>
        <a:p>
          <a:r>
            <a:rPr lang="en-US" dirty="0"/>
            <a:t>• Frontal Lobe: Heightened during focus and contemplation → attention and self-control.</a:t>
          </a:r>
        </a:p>
      </dgm:t>
    </dgm:pt>
    <dgm:pt modelId="{0D32B2B8-6E1E-42F9-A7B4-1F55BE461512}" type="parTrans" cxnId="{69925DD7-92B7-4F5C-AAA0-FD0FEB516088}">
      <dgm:prSet/>
      <dgm:spPr/>
      <dgm:t>
        <a:bodyPr/>
        <a:lstStyle/>
        <a:p>
          <a:endParaRPr lang="en-US"/>
        </a:p>
      </dgm:t>
    </dgm:pt>
    <dgm:pt modelId="{41BD615E-6347-424A-90B8-A73DB21730DA}" type="sibTrans" cxnId="{69925DD7-92B7-4F5C-AAA0-FD0FEB516088}">
      <dgm:prSet/>
      <dgm:spPr/>
      <dgm:t>
        <a:bodyPr/>
        <a:lstStyle/>
        <a:p>
          <a:endParaRPr lang="en-US"/>
        </a:p>
      </dgm:t>
    </dgm:pt>
    <dgm:pt modelId="{1C27DC11-DE35-4086-B205-CA8B3C197883}">
      <dgm:prSet/>
      <dgm:spPr/>
      <dgm:t>
        <a:bodyPr/>
        <a:lstStyle/>
        <a:p>
          <a:r>
            <a:rPr lang="en-US"/>
            <a:t>• Limbic System: Engaged during deep emotion and awe → feelings of love, connection, and joy.</a:t>
          </a:r>
        </a:p>
      </dgm:t>
    </dgm:pt>
    <dgm:pt modelId="{F67759A3-C1B4-4A63-8AC9-0E0076A5C274}" type="parTrans" cxnId="{F41EF480-6601-4D62-A96C-9DF049A4FFEF}">
      <dgm:prSet/>
      <dgm:spPr/>
      <dgm:t>
        <a:bodyPr/>
        <a:lstStyle/>
        <a:p>
          <a:endParaRPr lang="en-US"/>
        </a:p>
      </dgm:t>
    </dgm:pt>
    <dgm:pt modelId="{031DE336-C5C3-489B-ABC6-32D258231B9E}" type="sibTrans" cxnId="{F41EF480-6601-4D62-A96C-9DF049A4FFEF}">
      <dgm:prSet/>
      <dgm:spPr/>
      <dgm:t>
        <a:bodyPr/>
        <a:lstStyle/>
        <a:p>
          <a:endParaRPr lang="en-US"/>
        </a:p>
      </dgm:t>
    </dgm:pt>
    <dgm:pt modelId="{167FAB50-BD0C-E848-B969-3047BB1C5127}" type="pres">
      <dgm:prSet presAssocID="{C5E73769-9531-44F0-B9B3-C8FDD527D190}" presName="Name0" presStyleCnt="0">
        <dgm:presLayoutVars>
          <dgm:dir/>
          <dgm:resizeHandles val="exact"/>
        </dgm:presLayoutVars>
      </dgm:prSet>
      <dgm:spPr/>
    </dgm:pt>
    <dgm:pt modelId="{58356554-3B76-F84A-9E9C-B12AC8E726AB}" type="pres">
      <dgm:prSet presAssocID="{D1956C42-4173-4221-8C00-30BAF6A87589}" presName="node" presStyleLbl="node1" presStyleIdx="0" presStyleCnt="6">
        <dgm:presLayoutVars>
          <dgm:bulletEnabled val="1"/>
        </dgm:presLayoutVars>
      </dgm:prSet>
      <dgm:spPr/>
    </dgm:pt>
    <dgm:pt modelId="{63F2B0EB-109A-DF4F-8FB3-AB9C04FE8171}" type="pres">
      <dgm:prSet presAssocID="{6A219095-1086-40E7-96E4-CBCE78979128}" presName="sibTrans" presStyleLbl="sibTrans1D1" presStyleIdx="0" presStyleCnt="5"/>
      <dgm:spPr/>
    </dgm:pt>
    <dgm:pt modelId="{1B706735-D6D1-9942-8B8D-1E2ABFC86459}" type="pres">
      <dgm:prSet presAssocID="{6A219095-1086-40E7-96E4-CBCE78979128}" presName="connectorText" presStyleLbl="sibTrans1D1" presStyleIdx="0" presStyleCnt="5"/>
      <dgm:spPr/>
    </dgm:pt>
    <dgm:pt modelId="{C2830F93-A09F-B749-B43B-B88ED41ED8E5}" type="pres">
      <dgm:prSet presAssocID="{6AD13827-D871-4295-9052-0D3696E29CDA}" presName="node" presStyleLbl="node1" presStyleIdx="1" presStyleCnt="6">
        <dgm:presLayoutVars>
          <dgm:bulletEnabled val="1"/>
        </dgm:presLayoutVars>
      </dgm:prSet>
      <dgm:spPr/>
    </dgm:pt>
    <dgm:pt modelId="{25BC9A88-FF36-3A4C-AA73-720593B8A461}" type="pres">
      <dgm:prSet presAssocID="{E7DB56B8-286B-4103-8BAA-4B9423D36E36}" presName="sibTrans" presStyleLbl="sibTrans1D1" presStyleIdx="1" presStyleCnt="5"/>
      <dgm:spPr/>
    </dgm:pt>
    <dgm:pt modelId="{8BBC5AAC-D567-7249-BA71-237BC2AE7AF0}" type="pres">
      <dgm:prSet presAssocID="{E7DB56B8-286B-4103-8BAA-4B9423D36E36}" presName="connectorText" presStyleLbl="sibTrans1D1" presStyleIdx="1" presStyleCnt="5"/>
      <dgm:spPr/>
    </dgm:pt>
    <dgm:pt modelId="{0141B982-5C6E-EC40-80C7-76CF83AFD7CB}" type="pres">
      <dgm:prSet presAssocID="{B76DC961-F310-4B25-BB51-76A07F8DABAF}" presName="node" presStyleLbl="node1" presStyleIdx="2" presStyleCnt="6">
        <dgm:presLayoutVars>
          <dgm:bulletEnabled val="1"/>
        </dgm:presLayoutVars>
      </dgm:prSet>
      <dgm:spPr/>
    </dgm:pt>
    <dgm:pt modelId="{1A00B295-3229-BB4F-9ACC-F97359189E10}" type="pres">
      <dgm:prSet presAssocID="{3FB8ECF8-FBD1-41BE-8BA2-D1545B3463D9}" presName="sibTrans" presStyleLbl="sibTrans1D1" presStyleIdx="2" presStyleCnt="5"/>
      <dgm:spPr/>
    </dgm:pt>
    <dgm:pt modelId="{80A23AB0-221F-EB47-B2F6-74D83B7A5B5A}" type="pres">
      <dgm:prSet presAssocID="{3FB8ECF8-FBD1-41BE-8BA2-D1545B3463D9}" presName="connectorText" presStyleLbl="sibTrans1D1" presStyleIdx="2" presStyleCnt="5"/>
      <dgm:spPr/>
    </dgm:pt>
    <dgm:pt modelId="{2667C736-119F-6A49-A05A-50877390F150}" type="pres">
      <dgm:prSet presAssocID="{A366F64E-C25C-40E6-A23E-A0867E5E50EB}" presName="node" presStyleLbl="node1" presStyleIdx="3" presStyleCnt="6">
        <dgm:presLayoutVars>
          <dgm:bulletEnabled val="1"/>
        </dgm:presLayoutVars>
      </dgm:prSet>
      <dgm:spPr/>
    </dgm:pt>
    <dgm:pt modelId="{560B9964-B464-8242-BF1A-5EA0D088D714}" type="pres">
      <dgm:prSet presAssocID="{D8B0D9FA-68B1-49E2-BB4B-3439ED39A77D}" presName="sibTrans" presStyleLbl="sibTrans1D1" presStyleIdx="3" presStyleCnt="5"/>
      <dgm:spPr/>
    </dgm:pt>
    <dgm:pt modelId="{129CBC8C-580B-1A4E-8711-151AB0629CB0}" type="pres">
      <dgm:prSet presAssocID="{D8B0D9FA-68B1-49E2-BB4B-3439ED39A77D}" presName="connectorText" presStyleLbl="sibTrans1D1" presStyleIdx="3" presStyleCnt="5"/>
      <dgm:spPr/>
    </dgm:pt>
    <dgm:pt modelId="{1072481F-8184-8F4F-B9B8-515E2E6D1525}" type="pres">
      <dgm:prSet presAssocID="{9ECCBBA3-EEA5-467A-9435-D131F44035F1}" presName="node" presStyleLbl="node1" presStyleIdx="4" presStyleCnt="6">
        <dgm:presLayoutVars>
          <dgm:bulletEnabled val="1"/>
        </dgm:presLayoutVars>
      </dgm:prSet>
      <dgm:spPr/>
    </dgm:pt>
    <dgm:pt modelId="{1AAEB4DF-AD8F-8346-8269-9FDB83759D87}" type="pres">
      <dgm:prSet presAssocID="{41BD615E-6347-424A-90B8-A73DB21730DA}" presName="sibTrans" presStyleLbl="sibTrans1D1" presStyleIdx="4" presStyleCnt="5"/>
      <dgm:spPr/>
    </dgm:pt>
    <dgm:pt modelId="{51416F5A-A2E6-EE46-9662-423535DFC66F}" type="pres">
      <dgm:prSet presAssocID="{41BD615E-6347-424A-90B8-A73DB21730DA}" presName="connectorText" presStyleLbl="sibTrans1D1" presStyleIdx="4" presStyleCnt="5"/>
      <dgm:spPr/>
    </dgm:pt>
    <dgm:pt modelId="{FFE3612A-CEDC-3940-A09D-F799A3E9B999}" type="pres">
      <dgm:prSet presAssocID="{1C27DC11-DE35-4086-B205-CA8B3C197883}" presName="node" presStyleLbl="node1" presStyleIdx="5" presStyleCnt="6">
        <dgm:presLayoutVars>
          <dgm:bulletEnabled val="1"/>
        </dgm:presLayoutVars>
      </dgm:prSet>
      <dgm:spPr/>
    </dgm:pt>
  </dgm:ptLst>
  <dgm:cxnLst>
    <dgm:cxn modelId="{EA2F4D13-3E99-D842-AB97-7FAC882B537A}" type="presOf" srcId="{6AD13827-D871-4295-9052-0D3696E29CDA}" destId="{C2830F93-A09F-B749-B43B-B88ED41ED8E5}" srcOrd="0" destOrd="0" presId="urn:microsoft.com/office/officeart/2016/7/layout/RepeatingBendingProcessNew"/>
    <dgm:cxn modelId="{D2201221-EA27-6F44-8145-7D1A845C189A}" type="presOf" srcId="{3FB8ECF8-FBD1-41BE-8BA2-D1545B3463D9}" destId="{1A00B295-3229-BB4F-9ACC-F97359189E10}" srcOrd="0" destOrd="0" presId="urn:microsoft.com/office/officeart/2016/7/layout/RepeatingBendingProcessNew"/>
    <dgm:cxn modelId="{5268C925-D6D8-EC45-B87B-3757A95DC31C}" type="presOf" srcId="{D1956C42-4173-4221-8C00-30BAF6A87589}" destId="{58356554-3B76-F84A-9E9C-B12AC8E726AB}" srcOrd="0" destOrd="0" presId="urn:microsoft.com/office/officeart/2016/7/layout/RepeatingBendingProcessNew"/>
    <dgm:cxn modelId="{B15E6539-3C2A-7442-8CB5-980B6FD5E06E}" type="presOf" srcId="{6A219095-1086-40E7-96E4-CBCE78979128}" destId="{63F2B0EB-109A-DF4F-8FB3-AB9C04FE8171}" srcOrd="0" destOrd="0" presId="urn:microsoft.com/office/officeart/2016/7/layout/RepeatingBendingProcessNew"/>
    <dgm:cxn modelId="{B854315C-1B1E-1045-A797-AF9C96F6D036}" type="presOf" srcId="{3FB8ECF8-FBD1-41BE-8BA2-D1545B3463D9}" destId="{80A23AB0-221F-EB47-B2F6-74D83B7A5B5A}" srcOrd="1" destOrd="0" presId="urn:microsoft.com/office/officeart/2016/7/layout/RepeatingBendingProcessNew"/>
    <dgm:cxn modelId="{5049F165-32B6-47B0-A532-6C5FCD469688}" srcId="{C5E73769-9531-44F0-B9B3-C8FDD527D190}" destId="{B76DC961-F310-4B25-BB51-76A07F8DABAF}" srcOrd="2" destOrd="0" parTransId="{70076EF4-27B3-4BFE-89C0-30AB8B23A2AC}" sibTransId="{3FB8ECF8-FBD1-41BE-8BA2-D1545B3463D9}"/>
    <dgm:cxn modelId="{E9F63149-99CD-C048-AF9D-4F5FA42A2D82}" type="presOf" srcId="{D8B0D9FA-68B1-49E2-BB4B-3439ED39A77D}" destId="{129CBC8C-580B-1A4E-8711-151AB0629CB0}" srcOrd="1" destOrd="0" presId="urn:microsoft.com/office/officeart/2016/7/layout/RepeatingBendingProcessNew"/>
    <dgm:cxn modelId="{FDA2594A-FFCE-2649-851D-71017B6CBD95}" type="presOf" srcId="{A366F64E-C25C-40E6-A23E-A0867E5E50EB}" destId="{2667C736-119F-6A49-A05A-50877390F150}" srcOrd="0" destOrd="0" presId="urn:microsoft.com/office/officeart/2016/7/layout/RepeatingBendingProcessNew"/>
    <dgm:cxn modelId="{0EAADB52-75DE-B846-A111-91048CD09FB4}" type="presOf" srcId="{E7DB56B8-286B-4103-8BAA-4B9423D36E36}" destId="{25BC9A88-FF36-3A4C-AA73-720593B8A461}" srcOrd="0" destOrd="0" presId="urn:microsoft.com/office/officeart/2016/7/layout/RepeatingBendingProcessNew"/>
    <dgm:cxn modelId="{81E24C75-D79C-4125-B58C-F1405BB286CA}" srcId="{C5E73769-9531-44F0-B9B3-C8FDD527D190}" destId="{6AD13827-D871-4295-9052-0D3696E29CDA}" srcOrd="1" destOrd="0" parTransId="{898354B6-BB77-4025-A72B-50DE6A859D90}" sibTransId="{E7DB56B8-286B-4103-8BAA-4B9423D36E36}"/>
    <dgm:cxn modelId="{2B4AB877-3A06-7143-9E79-FB8806CD733B}" type="presOf" srcId="{1C27DC11-DE35-4086-B205-CA8B3C197883}" destId="{FFE3612A-CEDC-3940-A09D-F799A3E9B999}" srcOrd="0" destOrd="0" presId="urn:microsoft.com/office/officeart/2016/7/layout/RepeatingBendingProcessNew"/>
    <dgm:cxn modelId="{F41EF480-6601-4D62-A96C-9DF049A4FFEF}" srcId="{C5E73769-9531-44F0-B9B3-C8FDD527D190}" destId="{1C27DC11-DE35-4086-B205-CA8B3C197883}" srcOrd="5" destOrd="0" parTransId="{F67759A3-C1B4-4A63-8AC9-0E0076A5C274}" sibTransId="{031DE336-C5C3-489B-ABC6-32D258231B9E}"/>
    <dgm:cxn modelId="{C7DC1E85-C50E-B04C-9E60-538734453DFD}" type="presOf" srcId="{41BD615E-6347-424A-90B8-A73DB21730DA}" destId="{51416F5A-A2E6-EE46-9662-423535DFC66F}" srcOrd="1" destOrd="0" presId="urn:microsoft.com/office/officeart/2016/7/layout/RepeatingBendingProcessNew"/>
    <dgm:cxn modelId="{B51B1689-C9F9-6647-857C-6B20DEA4CD9F}" type="presOf" srcId="{41BD615E-6347-424A-90B8-A73DB21730DA}" destId="{1AAEB4DF-AD8F-8346-8269-9FDB83759D87}" srcOrd="0" destOrd="0" presId="urn:microsoft.com/office/officeart/2016/7/layout/RepeatingBendingProcessNew"/>
    <dgm:cxn modelId="{FFE5939F-1146-4933-A20F-3F53AB560771}" srcId="{C5E73769-9531-44F0-B9B3-C8FDD527D190}" destId="{D1956C42-4173-4221-8C00-30BAF6A87589}" srcOrd="0" destOrd="0" parTransId="{80E44197-46BD-42FA-AD83-5F504B8B9CFA}" sibTransId="{6A219095-1086-40E7-96E4-CBCE78979128}"/>
    <dgm:cxn modelId="{352A10A9-EBC7-5940-883C-DF67EBFF75D5}" type="presOf" srcId="{C5E73769-9531-44F0-B9B3-C8FDD527D190}" destId="{167FAB50-BD0C-E848-B969-3047BB1C5127}" srcOrd="0" destOrd="0" presId="urn:microsoft.com/office/officeart/2016/7/layout/RepeatingBendingProcessNew"/>
    <dgm:cxn modelId="{174D71B6-5761-42DA-8CD1-8A36022F3980}" srcId="{C5E73769-9531-44F0-B9B3-C8FDD527D190}" destId="{A366F64E-C25C-40E6-A23E-A0867E5E50EB}" srcOrd="3" destOrd="0" parTransId="{5C5D2B29-6F39-4E08-801B-7305498A1CFB}" sibTransId="{D8B0D9FA-68B1-49E2-BB4B-3439ED39A77D}"/>
    <dgm:cxn modelId="{39F913CE-729B-0D43-9215-168A31B6A4F7}" type="presOf" srcId="{6A219095-1086-40E7-96E4-CBCE78979128}" destId="{1B706735-D6D1-9942-8B8D-1E2ABFC86459}" srcOrd="1" destOrd="0" presId="urn:microsoft.com/office/officeart/2016/7/layout/RepeatingBendingProcessNew"/>
    <dgm:cxn modelId="{707B32D0-CDD8-3246-8B6F-3C519F8293C1}" type="presOf" srcId="{D8B0D9FA-68B1-49E2-BB4B-3439ED39A77D}" destId="{560B9964-B464-8242-BF1A-5EA0D088D714}" srcOrd="0" destOrd="0" presId="urn:microsoft.com/office/officeart/2016/7/layout/RepeatingBendingProcessNew"/>
    <dgm:cxn modelId="{F01B8AD3-2F66-044C-9ADC-FF6D7F2F3F1B}" type="presOf" srcId="{9ECCBBA3-EEA5-467A-9435-D131F44035F1}" destId="{1072481F-8184-8F4F-B9B8-515E2E6D1525}" srcOrd="0" destOrd="0" presId="urn:microsoft.com/office/officeart/2016/7/layout/RepeatingBendingProcessNew"/>
    <dgm:cxn modelId="{35E763D4-F2D4-D34F-8639-6D5352BA0517}" type="presOf" srcId="{E7DB56B8-286B-4103-8BAA-4B9423D36E36}" destId="{8BBC5AAC-D567-7249-BA71-237BC2AE7AF0}" srcOrd="1" destOrd="0" presId="urn:microsoft.com/office/officeart/2016/7/layout/RepeatingBendingProcessNew"/>
    <dgm:cxn modelId="{69925DD7-92B7-4F5C-AAA0-FD0FEB516088}" srcId="{C5E73769-9531-44F0-B9B3-C8FDD527D190}" destId="{9ECCBBA3-EEA5-467A-9435-D131F44035F1}" srcOrd="4" destOrd="0" parTransId="{0D32B2B8-6E1E-42F9-A7B4-1F55BE461512}" sibTransId="{41BD615E-6347-424A-90B8-A73DB21730DA}"/>
    <dgm:cxn modelId="{8140FDE3-8CA6-584A-B7C3-18603F739AC2}" type="presOf" srcId="{B76DC961-F310-4B25-BB51-76A07F8DABAF}" destId="{0141B982-5C6E-EC40-80C7-76CF83AFD7CB}" srcOrd="0" destOrd="0" presId="urn:microsoft.com/office/officeart/2016/7/layout/RepeatingBendingProcessNew"/>
    <dgm:cxn modelId="{FC1223F6-769B-6D47-BF59-2DC3B351F538}" type="presParOf" srcId="{167FAB50-BD0C-E848-B969-3047BB1C5127}" destId="{58356554-3B76-F84A-9E9C-B12AC8E726AB}" srcOrd="0" destOrd="0" presId="urn:microsoft.com/office/officeart/2016/7/layout/RepeatingBendingProcessNew"/>
    <dgm:cxn modelId="{D6912920-3B01-5549-84FE-9A17840ED94A}" type="presParOf" srcId="{167FAB50-BD0C-E848-B969-3047BB1C5127}" destId="{63F2B0EB-109A-DF4F-8FB3-AB9C04FE8171}" srcOrd="1" destOrd="0" presId="urn:microsoft.com/office/officeart/2016/7/layout/RepeatingBendingProcessNew"/>
    <dgm:cxn modelId="{A7D37085-F87F-934A-918A-7D0DD8483D16}" type="presParOf" srcId="{63F2B0EB-109A-DF4F-8FB3-AB9C04FE8171}" destId="{1B706735-D6D1-9942-8B8D-1E2ABFC86459}" srcOrd="0" destOrd="0" presId="urn:microsoft.com/office/officeart/2016/7/layout/RepeatingBendingProcessNew"/>
    <dgm:cxn modelId="{86DBDBE5-41B2-5A4A-BB32-08AD288AF7C4}" type="presParOf" srcId="{167FAB50-BD0C-E848-B969-3047BB1C5127}" destId="{C2830F93-A09F-B749-B43B-B88ED41ED8E5}" srcOrd="2" destOrd="0" presId="urn:microsoft.com/office/officeart/2016/7/layout/RepeatingBendingProcessNew"/>
    <dgm:cxn modelId="{ED022D76-39E7-1642-8447-27DD0535ED09}" type="presParOf" srcId="{167FAB50-BD0C-E848-B969-3047BB1C5127}" destId="{25BC9A88-FF36-3A4C-AA73-720593B8A461}" srcOrd="3" destOrd="0" presId="urn:microsoft.com/office/officeart/2016/7/layout/RepeatingBendingProcessNew"/>
    <dgm:cxn modelId="{9C9BC5C0-9924-7545-8882-E22EB8A4B06C}" type="presParOf" srcId="{25BC9A88-FF36-3A4C-AA73-720593B8A461}" destId="{8BBC5AAC-D567-7249-BA71-237BC2AE7AF0}" srcOrd="0" destOrd="0" presId="urn:microsoft.com/office/officeart/2016/7/layout/RepeatingBendingProcessNew"/>
    <dgm:cxn modelId="{1D79DD69-3387-4C4B-976E-9BB10E0CB78C}" type="presParOf" srcId="{167FAB50-BD0C-E848-B969-3047BB1C5127}" destId="{0141B982-5C6E-EC40-80C7-76CF83AFD7CB}" srcOrd="4" destOrd="0" presId="urn:microsoft.com/office/officeart/2016/7/layout/RepeatingBendingProcessNew"/>
    <dgm:cxn modelId="{59C209D0-FFFB-124F-9D2E-4C2BEEA75BE5}" type="presParOf" srcId="{167FAB50-BD0C-E848-B969-3047BB1C5127}" destId="{1A00B295-3229-BB4F-9ACC-F97359189E10}" srcOrd="5" destOrd="0" presId="urn:microsoft.com/office/officeart/2016/7/layout/RepeatingBendingProcessNew"/>
    <dgm:cxn modelId="{7F2D41C8-24B2-6543-933A-D7C588B590F2}" type="presParOf" srcId="{1A00B295-3229-BB4F-9ACC-F97359189E10}" destId="{80A23AB0-221F-EB47-B2F6-74D83B7A5B5A}" srcOrd="0" destOrd="0" presId="urn:microsoft.com/office/officeart/2016/7/layout/RepeatingBendingProcessNew"/>
    <dgm:cxn modelId="{D6A2CA12-B5FF-0044-92C1-465E6558C53C}" type="presParOf" srcId="{167FAB50-BD0C-E848-B969-3047BB1C5127}" destId="{2667C736-119F-6A49-A05A-50877390F150}" srcOrd="6" destOrd="0" presId="urn:microsoft.com/office/officeart/2016/7/layout/RepeatingBendingProcessNew"/>
    <dgm:cxn modelId="{A05B5798-4B1D-B24B-87DC-64B4ACF1132E}" type="presParOf" srcId="{167FAB50-BD0C-E848-B969-3047BB1C5127}" destId="{560B9964-B464-8242-BF1A-5EA0D088D714}" srcOrd="7" destOrd="0" presId="urn:microsoft.com/office/officeart/2016/7/layout/RepeatingBendingProcessNew"/>
    <dgm:cxn modelId="{A95725E4-CBA4-6049-8AFA-255E8C3FF624}" type="presParOf" srcId="{560B9964-B464-8242-BF1A-5EA0D088D714}" destId="{129CBC8C-580B-1A4E-8711-151AB0629CB0}" srcOrd="0" destOrd="0" presId="urn:microsoft.com/office/officeart/2016/7/layout/RepeatingBendingProcessNew"/>
    <dgm:cxn modelId="{78728253-D9F4-264D-B15F-BB0C62459E1C}" type="presParOf" srcId="{167FAB50-BD0C-E848-B969-3047BB1C5127}" destId="{1072481F-8184-8F4F-B9B8-515E2E6D1525}" srcOrd="8" destOrd="0" presId="urn:microsoft.com/office/officeart/2016/7/layout/RepeatingBendingProcessNew"/>
    <dgm:cxn modelId="{2654C73C-EACA-C548-B7CC-F3026A682710}" type="presParOf" srcId="{167FAB50-BD0C-E848-B969-3047BB1C5127}" destId="{1AAEB4DF-AD8F-8346-8269-9FDB83759D87}" srcOrd="9" destOrd="0" presId="urn:microsoft.com/office/officeart/2016/7/layout/RepeatingBendingProcessNew"/>
    <dgm:cxn modelId="{A833D5A0-11DD-A04C-99BF-A78C9F7DCFAF}" type="presParOf" srcId="{1AAEB4DF-AD8F-8346-8269-9FDB83759D87}" destId="{51416F5A-A2E6-EE46-9662-423535DFC66F}" srcOrd="0" destOrd="0" presId="urn:microsoft.com/office/officeart/2016/7/layout/RepeatingBendingProcessNew"/>
    <dgm:cxn modelId="{1516E64F-BFAD-BE4B-9C6B-9F480DF8CA0B}" type="presParOf" srcId="{167FAB50-BD0C-E848-B969-3047BB1C5127}" destId="{FFE3612A-CEDC-3940-A09D-F799A3E9B999}"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446A83-7D2D-4668-B643-F820EDFBB8EC}"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762BD0FD-4CCE-4D51-B77D-A4C23F35AEEB}">
      <dgm:prSet/>
      <dgm:spPr/>
      <dgm:t>
        <a:bodyPr/>
        <a:lstStyle/>
        <a:p>
          <a:r>
            <a:rPr lang="en-US"/>
            <a:t>Longevity: Weekly religious/spiritual involvement linked to ~30–35% lower mortality</a:t>
          </a:r>
        </a:p>
      </dgm:t>
    </dgm:pt>
    <dgm:pt modelId="{C32DFE0E-ADF4-4B83-9183-250725119771}" type="parTrans" cxnId="{C255979A-5B8D-481A-8A5D-9CD9C4DA78DC}">
      <dgm:prSet/>
      <dgm:spPr/>
      <dgm:t>
        <a:bodyPr/>
        <a:lstStyle/>
        <a:p>
          <a:endParaRPr lang="en-US"/>
        </a:p>
      </dgm:t>
    </dgm:pt>
    <dgm:pt modelId="{BCEF204B-088B-4504-8F22-4BC355B879C3}" type="sibTrans" cxnId="{C255979A-5B8D-481A-8A5D-9CD9C4DA78DC}">
      <dgm:prSet/>
      <dgm:spPr/>
      <dgm:t>
        <a:bodyPr/>
        <a:lstStyle/>
        <a:p>
          <a:endParaRPr lang="en-US"/>
        </a:p>
      </dgm:t>
    </dgm:pt>
    <dgm:pt modelId="{6028A0E8-217F-455F-AD81-CCA3BB17C9AD}">
      <dgm:prSet/>
      <dgm:spPr/>
      <dgm:t>
        <a:bodyPr/>
        <a:lstStyle/>
        <a:p>
          <a:r>
            <a:rPr lang="en-US"/>
            <a:t>Mental Health: Spirituality reduces depression, anxiety; boosts resilience</a:t>
          </a:r>
        </a:p>
      </dgm:t>
    </dgm:pt>
    <dgm:pt modelId="{C4FB105E-423C-40A5-83E7-229D77012849}" type="parTrans" cxnId="{79C60643-E0E9-487D-9D0B-42B723E8B044}">
      <dgm:prSet/>
      <dgm:spPr/>
      <dgm:t>
        <a:bodyPr/>
        <a:lstStyle/>
        <a:p>
          <a:endParaRPr lang="en-US"/>
        </a:p>
      </dgm:t>
    </dgm:pt>
    <dgm:pt modelId="{8B04C9F3-A875-496C-897C-330FB191E3BF}" type="sibTrans" cxnId="{79C60643-E0E9-487D-9D0B-42B723E8B044}">
      <dgm:prSet/>
      <dgm:spPr/>
      <dgm:t>
        <a:bodyPr/>
        <a:lstStyle/>
        <a:p>
          <a:endParaRPr lang="en-US"/>
        </a:p>
      </dgm:t>
    </dgm:pt>
    <dgm:pt modelId="{6070E0C4-A44E-440B-BE0E-F42C8A3AAFE0}">
      <dgm:prSet/>
      <dgm:spPr/>
      <dgm:t>
        <a:bodyPr/>
        <a:lstStyle/>
        <a:p>
          <a:r>
            <a:rPr lang="en-US"/>
            <a:t>Cognition: Meditation/spiritual practices associated with slower decline</a:t>
          </a:r>
        </a:p>
      </dgm:t>
    </dgm:pt>
    <dgm:pt modelId="{C1ABB931-9CF0-4DA3-8682-C51DD301A02A}" type="parTrans" cxnId="{31006F95-63D4-44A7-A356-0C9CDB34FFB4}">
      <dgm:prSet/>
      <dgm:spPr/>
      <dgm:t>
        <a:bodyPr/>
        <a:lstStyle/>
        <a:p>
          <a:endParaRPr lang="en-US"/>
        </a:p>
      </dgm:t>
    </dgm:pt>
    <dgm:pt modelId="{77BF8537-F88B-4CF5-AD39-FBA835CAE85F}" type="sibTrans" cxnId="{31006F95-63D4-44A7-A356-0C9CDB34FFB4}">
      <dgm:prSet/>
      <dgm:spPr/>
      <dgm:t>
        <a:bodyPr/>
        <a:lstStyle/>
        <a:p>
          <a:endParaRPr lang="en-US"/>
        </a:p>
      </dgm:t>
    </dgm:pt>
    <dgm:pt modelId="{34FF4F17-039E-4544-A5B1-6CAB6EBD744D}">
      <dgm:prSet/>
      <dgm:spPr/>
      <dgm:t>
        <a:bodyPr/>
        <a:lstStyle/>
        <a:p>
          <a:r>
            <a:rPr lang="en-US"/>
            <a:t>Illness Coping: Spirituality improves pain management &amp; quality of life</a:t>
          </a:r>
        </a:p>
      </dgm:t>
    </dgm:pt>
    <dgm:pt modelId="{1E5C8B01-43A9-4EF9-8171-E207605AA444}" type="parTrans" cxnId="{E0350BF5-DBE6-41AD-A373-9E35976FE412}">
      <dgm:prSet/>
      <dgm:spPr/>
      <dgm:t>
        <a:bodyPr/>
        <a:lstStyle/>
        <a:p>
          <a:endParaRPr lang="en-US"/>
        </a:p>
      </dgm:t>
    </dgm:pt>
    <dgm:pt modelId="{CB61B170-7CBA-4939-8AA8-8F9D65799F60}" type="sibTrans" cxnId="{E0350BF5-DBE6-41AD-A373-9E35976FE412}">
      <dgm:prSet/>
      <dgm:spPr/>
      <dgm:t>
        <a:bodyPr/>
        <a:lstStyle/>
        <a:p>
          <a:endParaRPr lang="en-US"/>
        </a:p>
      </dgm:t>
    </dgm:pt>
    <dgm:pt modelId="{53804263-D8CE-491F-B19B-CC8C55BE8B7D}">
      <dgm:prSet/>
      <dgm:spPr/>
      <dgm:t>
        <a:bodyPr/>
        <a:lstStyle/>
        <a:p>
          <a:r>
            <a:rPr lang="en-US"/>
            <a:t>Social: Faith/spiritual groups reduce loneliness</a:t>
          </a:r>
        </a:p>
      </dgm:t>
    </dgm:pt>
    <dgm:pt modelId="{06F9DB7E-D9EA-4FBE-9716-6B2C12BB47D6}" type="parTrans" cxnId="{1EC68832-4DF7-4C27-891D-ED24A2E27023}">
      <dgm:prSet/>
      <dgm:spPr/>
      <dgm:t>
        <a:bodyPr/>
        <a:lstStyle/>
        <a:p>
          <a:endParaRPr lang="en-US"/>
        </a:p>
      </dgm:t>
    </dgm:pt>
    <dgm:pt modelId="{E66E9B90-F80F-40D0-9F17-35CEAECB2C94}" type="sibTrans" cxnId="{1EC68832-4DF7-4C27-891D-ED24A2E27023}">
      <dgm:prSet/>
      <dgm:spPr/>
      <dgm:t>
        <a:bodyPr/>
        <a:lstStyle/>
        <a:p>
          <a:endParaRPr lang="en-US"/>
        </a:p>
      </dgm:t>
    </dgm:pt>
    <dgm:pt modelId="{635A3462-F7BF-8F40-8EC7-75DFCC2C4C66}" type="pres">
      <dgm:prSet presAssocID="{C4446A83-7D2D-4668-B643-F820EDFBB8EC}" presName="vert0" presStyleCnt="0">
        <dgm:presLayoutVars>
          <dgm:dir/>
          <dgm:animOne val="branch"/>
          <dgm:animLvl val="lvl"/>
        </dgm:presLayoutVars>
      </dgm:prSet>
      <dgm:spPr/>
    </dgm:pt>
    <dgm:pt modelId="{EF067119-84F9-134D-9EE6-D66F00917FE1}" type="pres">
      <dgm:prSet presAssocID="{762BD0FD-4CCE-4D51-B77D-A4C23F35AEEB}" presName="thickLine" presStyleLbl="alignNode1" presStyleIdx="0" presStyleCnt="5"/>
      <dgm:spPr/>
    </dgm:pt>
    <dgm:pt modelId="{8C517E53-79B3-B941-A39F-AC1BC3C70B32}" type="pres">
      <dgm:prSet presAssocID="{762BD0FD-4CCE-4D51-B77D-A4C23F35AEEB}" presName="horz1" presStyleCnt="0"/>
      <dgm:spPr/>
    </dgm:pt>
    <dgm:pt modelId="{3E2D2CAE-473B-7346-8706-CBA0C072841F}" type="pres">
      <dgm:prSet presAssocID="{762BD0FD-4CCE-4D51-B77D-A4C23F35AEEB}" presName="tx1" presStyleLbl="revTx" presStyleIdx="0" presStyleCnt="5"/>
      <dgm:spPr/>
    </dgm:pt>
    <dgm:pt modelId="{0D5917E5-EA63-604F-A0AE-187C90B3DB25}" type="pres">
      <dgm:prSet presAssocID="{762BD0FD-4CCE-4D51-B77D-A4C23F35AEEB}" presName="vert1" presStyleCnt="0"/>
      <dgm:spPr/>
    </dgm:pt>
    <dgm:pt modelId="{393CC16C-D3B9-924E-80EC-DB24324E49BC}" type="pres">
      <dgm:prSet presAssocID="{6028A0E8-217F-455F-AD81-CCA3BB17C9AD}" presName="thickLine" presStyleLbl="alignNode1" presStyleIdx="1" presStyleCnt="5"/>
      <dgm:spPr/>
    </dgm:pt>
    <dgm:pt modelId="{2FC42929-A737-D141-93EF-B930F6F85089}" type="pres">
      <dgm:prSet presAssocID="{6028A0E8-217F-455F-AD81-CCA3BB17C9AD}" presName="horz1" presStyleCnt="0"/>
      <dgm:spPr/>
    </dgm:pt>
    <dgm:pt modelId="{306F10AF-6A21-854E-846D-3D67E06515CB}" type="pres">
      <dgm:prSet presAssocID="{6028A0E8-217F-455F-AD81-CCA3BB17C9AD}" presName="tx1" presStyleLbl="revTx" presStyleIdx="1" presStyleCnt="5"/>
      <dgm:spPr/>
    </dgm:pt>
    <dgm:pt modelId="{72A26BEE-DACC-7541-B9B2-03DAF8E8F5A7}" type="pres">
      <dgm:prSet presAssocID="{6028A0E8-217F-455F-AD81-CCA3BB17C9AD}" presName="vert1" presStyleCnt="0"/>
      <dgm:spPr/>
    </dgm:pt>
    <dgm:pt modelId="{EA533283-3580-D54B-8834-BE52985EBBDF}" type="pres">
      <dgm:prSet presAssocID="{6070E0C4-A44E-440B-BE0E-F42C8A3AAFE0}" presName="thickLine" presStyleLbl="alignNode1" presStyleIdx="2" presStyleCnt="5"/>
      <dgm:spPr/>
    </dgm:pt>
    <dgm:pt modelId="{D9857E1B-0DA2-0B4A-B352-472166D2D001}" type="pres">
      <dgm:prSet presAssocID="{6070E0C4-A44E-440B-BE0E-F42C8A3AAFE0}" presName="horz1" presStyleCnt="0"/>
      <dgm:spPr/>
    </dgm:pt>
    <dgm:pt modelId="{275AB586-2E63-1E4A-9BDA-16A5FA0674B4}" type="pres">
      <dgm:prSet presAssocID="{6070E0C4-A44E-440B-BE0E-F42C8A3AAFE0}" presName="tx1" presStyleLbl="revTx" presStyleIdx="2" presStyleCnt="5"/>
      <dgm:spPr/>
    </dgm:pt>
    <dgm:pt modelId="{CCD7D7B6-7551-544E-B300-510857324CC1}" type="pres">
      <dgm:prSet presAssocID="{6070E0C4-A44E-440B-BE0E-F42C8A3AAFE0}" presName="vert1" presStyleCnt="0"/>
      <dgm:spPr/>
    </dgm:pt>
    <dgm:pt modelId="{D336405B-56D3-0049-8B5C-4C7883A0EF57}" type="pres">
      <dgm:prSet presAssocID="{34FF4F17-039E-4544-A5B1-6CAB6EBD744D}" presName="thickLine" presStyleLbl="alignNode1" presStyleIdx="3" presStyleCnt="5"/>
      <dgm:spPr/>
    </dgm:pt>
    <dgm:pt modelId="{78A784FB-D5EF-794F-89D5-56C787472E49}" type="pres">
      <dgm:prSet presAssocID="{34FF4F17-039E-4544-A5B1-6CAB6EBD744D}" presName="horz1" presStyleCnt="0"/>
      <dgm:spPr/>
    </dgm:pt>
    <dgm:pt modelId="{649EB4B3-8F31-5D42-81AF-C8841E6AB908}" type="pres">
      <dgm:prSet presAssocID="{34FF4F17-039E-4544-A5B1-6CAB6EBD744D}" presName="tx1" presStyleLbl="revTx" presStyleIdx="3" presStyleCnt="5"/>
      <dgm:spPr/>
    </dgm:pt>
    <dgm:pt modelId="{755BA8F9-B9F9-F546-B919-0A786D33ECF2}" type="pres">
      <dgm:prSet presAssocID="{34FF4F17-039E-4544-A5B1-6CAB6EBD744D}" presName="vert1" presStyleCnt="0"/>
      <dgm:spPr/>
    </dgm:pt>
    <dgm:pt modelId="{638C8D03-A1F6-9A4F-8985-EC3643F4B522}" type="pres">
      <dgm:prSet presAssocID="{53804263-D8CE-491F-B19B-CC8C55BE8B7D}" presName="thickLine" presStyleLbl="alignNode1" presStyleIdx="4" presStyleCnt="5"/>
      <dgm:spPr/>
    </dgm:pt>
    <dgm:pt modelId="{8F33ADD0-DD3F-524B-945A-1EE20BB818A8}" type="pres">
      <dgm:prSet presAssocID="{53804263-D8CE-491F-B19B-CC8C55BE8B7D}" presName="horz1" presStyleCnt="0"/>
      <dgm:spPr/>
    </dgm:pt>
    <dgm:pt modelId="{C127BE85-1E05-3D4F-97FB-CE3F5E7FF8C2}" type="pres">
      <dgm:prSet presAssocID="{53804263-D8CE-491F-B19B-CC8C55BE8B7D}" presName="tx1" presStyleLbl="revTx" presStyleIdx="4" presStyleCnt="5"/>
      <dgm:spPr/>
    </dgm:pt>
    <dgm:pt modelId="{1003BE66-9BF9-1943-A511-CD400CA62235}" type="pres">
      <dgm:prSet presAssocID="{53804263-D8CE-491F-B19B-CC8C55BE8B7D}" presName="vert1" presStyleCnt="0"/>
      <dgm:spPr/>
    </dgm:pt>
  </dgm:ptLst>
  <dgm:cxnLst>
    <dgm:cxn modelId="{3F2AAB18-8ECA-8F48-959D-8935EF44427D}" type="presOf" srcId="{53804263-D8CE-491F-B19B-CC8C55BE8B7D}" destId="{C127BE85-1E05-3D4F-97FB-CE3F5E7FF8C2}" srcOrd="0" destOrd="0" presId="urn:microsoft.com/office/officeart/2008/layout/LinedList"/>
    <dgm:cxn modelId="{5B3EE120-70C4-7E49-9371-6DB126FF174D}" type="presOf" srcId="{C4446A83-7D2D-4668-B643-F820EDFBB8EC}" destId="{635A3462-F7BF-8F40-8EC7-75DFCC2C4C66}" srcOrd="0" destOrd="0" presId="urn:microsoft.com/office/officeart/2008/layout/LinedList"/>
    <dgm:cxn modelId="{1EC68832-4DF7-4C27-891D-ED24A2E27023}" srcId="{C4446A83-7D2D-4668-B643-F820EDFBB8EC}" destId="{53804263-D8CE-491F-B19B-CC8C55BE8B7D}" srcOrd="4" destOrd="0" parTransId="{06F9DB7E-D9EA-4FBE-9716-6B2C12BB47D6}" sibTransId="{E66E9B90-F80F-40D0-9F17-35CEAECB2C94}"/>
    <dgm:cxn modelId="{79C60643-E0E9-487D-9D0B-42B723E8B044}" srcId="{C4446A83-7D2D-4668-B643-F820EDFBB8EC}" destId="{6028A0E8-217F-455F-AD81-CCA3BB17C9AD}" srcOrd="1" destOrd="0" parTransId="{C4FB105E-423C-40A5-83E7-229D77012849}" sibTransId="{8B04C9F3-A875-496C-897C-330FB191E3BF}"/>
    <dgm:cxn modelId="{31006F95-63D4-44A7-A356-0C9CDB34FFB4}" srcId="{C4446A83-7D2D-4668-B643-F820EDFBB8EC}" destId="{6070E0C4-A44E-440B-BE0E-F42C8A3AAFE0}" srcOrd="2" destOrd="0" parTransId="{C1ABB931-9CF0-4DA3-8682-C51DD301A02A}" sibTransId="{77BF8537-F88B-4CF5-AD39-FBA835CAE85F}"/>
    <dgm:cxn modelId="{C255979A-5B8D-481A-8A5D-9CD9C4DA78DC}" srcId="{C4446A83-7D2D-4668-B643-F820EDFBB8EC}" destId="{762BD0FD-4CCE-4D51-B77D-A4C23F35AEEB}" srcOrd="0" destOrd="0" parTransId="{C32DFE0E-ADF4-4B83-9183-250725119771}" sibTransId="{BCEF204B-088B-4504-8F22-4BC355B879C3}"/>
    <dgm:cxn modelId="{42847DA2-FBF4-FE49-B3F2-E7F220594738}" type="presOf" srcId="{6028A0E8-217F-455F-AD81-CCA3BB17C9AD}" destId="{306F10AF-6A21-854E-846D-3D67E06515CB}" srcOrd="0" destOrd="0" presId="urn:microsoft.com/office/officeart/2008/layout/LinedList"/>
    <dgm:cxn modelId="{CD89A1A3-9868-7B42-8281-F736570B7910}" type="presOf" srcId="{762BD0FD-4CCE-4D51-B77D-A4C23F35AEEB}" destId="{3E2D2CAE-473B-7346-8706-CBA0C072841F}" srcOrd="0" destOrd="0" presId="urn:microsoft.com/office/officeart/2008/layout/LinedList"/>
    <dgm:cxn modelId="{F262F7A8-F052-E440-8B0F-9114DAB823C2}" type="presOf" srcId="{6070E0C4-A44E-440B-BE0E-F42C8A3AAFE0}" destId="{275AB586-2E63-1E4A-9BDA-16A5FA0674B4}" srcOrd="0" destOrd="0" presId="urn:microsoft.com/office/officeart/2008/layout/LinedList"/>
    <dgm:cxn modelId="{903B8DE8-B47B-2D4D-876B-437DBBF6185B}" type="presOf" srcId="{34FF4F17-039E-4544-A5B1-6CAB6EBD744D}" destId="{649EB4B3-8F31-5D42-81AF-C8841E6AB908}" srcOrd="0" destOrd="0" presId="urn:microsoft.com/office/officeart/2008/layout/LinedList"/>
    <dgm:cxn modelId="{E0350BF5-DBE6-41AD-A373-9E35976FE412}" srcId="{C4446A83-7D2D-4668-B643-F820EDFBB8EC}" destId="{34FF4F17-039E-4544-A5B1-6CAB6EBD744D}" srcOrd="3" destOrd="0" parTransId="{1E5C8B01-43A9-4EF9-8171-E207605AA444}" sibTransId="{CB61B170-7CBA-4939-8AA8-8F9D65799F60}"/>
    <dgm:cxn modelId="{3E7EE92A-1D07-734B-AE0C-C0A35E68BD02}" type="presParOf" srcId="{635A3462-F7BF-8F40-8EC7-75DFCC2C4C66}" destId="{EF067119-84F9-134D-9EE6-D66F00917FE1}" srcOrd="0" destOrd="0" presId="urn:microsoft.com/office/officeart/2008/layout/LinedList"/>
    <dgm:cxn modelId="{2ACD7B07-99E9-6642-A5FD-4987A66F8882}" type="presParOf" srcId="{635A3462-F7BF-8F40-8EC7-75DFCC2C4C66}" destId="{8C517E53-79B3-B941-A39F-AC1BC3C70B32}" srcOrd="1" destOrd="0" presId="urn:microsoft.com/office/officeart/2008/layout/LinedList"/>
    <dgm:cxn modelId="{D6D5D48A-1898-194E-88FE-576EE858B7CE}" type="presParOf" srcId="{8C517E53-79B3-B941-A39F-AC1BC3C70B32}" destId="{3E2D2CAE-473B-7346-8706-CBA0C072841F}" srcOrd="0" destOrd="0" presId="urn:microsoft.com/office/officeart/2008/layout/LinedList"/>
    <dgm:cxn modelId="{E8327087-0630-CA4B-AEE2-5B3747C2C854}" type="presParOf" srcId="{8C517E53-79B3-B941-A39F-AC1BC3C70B32}" destId="{0D5917E5-EA63-604F-A0AE-187C90B3DB25}" srcOrd="1" destOrd="0" presId="urn:microsoft.com/office/officeart/2008/layout/LinedList"/>
    <dgm:cxn modelId="{B02526FB-2945-6B4D-8C70-81B4E1C00361}" type="presParOf" srcId="{635A3462-F7BF-8F40-8EC7-75DFCC2C4C66}" destId="{393CC16C-D3B9-924E-80EC-DB24324E49BC}" srcOrd="2" destOrd="0" presId="urn:microsoft.com/office/officeart/2008/layout/LinedList"/>
    <dgm:cxn modelId="{FCBA9A13-4900-524B-9D30-71A67B7F5177}" type="presParOf" srcId="{635A3462-F7BF-8F40-8EC7-75DFCC2C4C66}" destId="{2FC42929-A737-D141-93EF-B930F6F85089}" srcOrd="3" destOrd="0" presId="urn:microsoft.com/office/officeart/2008/layout/LinedList"/>
    <dgm:cxn modelId="{1047CD39-0D84-354A-A211-6346BC4DD202}" type="presParOf" srcId="{2FC42929-A737-D141-93EF-B930F6F85089}" destId="{306F10AF-6A21-854E-846D-3D67E06515CB}" srcOrd="0" destOrd="0" presId="urn:microsoft.com/office/officeart/2008/layout/LinedList"/>
    <dgm:cxn modelId="{092E3ACA-6C0E-4F41-829B-75BAA7A63057}" type="presParOf" srcId="{2FC42929-A737-D141-93EF-B930F6F85089}" destId="{72A26BEE-DACC-7541-B9B2-03DAF8E8F5A7}" srcOrd="1" destOrd="0" presId="urn:microsoft.com/office/officeart/2008/layout/LinedList"/>
    <dgm:cxn modelId="{058B9478-6F61-9048-864E-462EA0EA1540}" type="presParOf" srcId="{635A3462-F7BF-8F40-8EC7-75DFCC2C4C66}" destId="{EA533283-3580-D54B-8834-BE52985EBBDF}" srcOrd="4" destOrd="0" presId="urn:microsoft.com/office/officeart/2008/layout/LinedList"/>
    <dgm:cxn modelId="{7280B641-5D5C-8B4A-B9AB-5E9758F90533}" type="presParOf" srcId="{635A3462-F7BF-8F40-8EC7-75DFCC2C4C66}" destId="{D9857E1B-0DA2-0B4A-B352-472166D2D001}" srcOrd="5" destOrd="0" presId="urn:microsoft.com/office/officeart/2008/layout/LinedList"/>
    <dgm:cxn modelId="{295A195A-BC2F-C24B-98AB-B76703BC0984}" type="presParOf" srcId="{D9857E1B-0DA2-0B4A-B352-472166D2D001}" destId="{275AB586-2E63-1E4A-9BDA-16A5FA0674B4}" srcOrd="0" destOrd="0" presId="urn:microsoft.com/office/officeart/2008/layout/LinedList"/>
    <dgm:cxn modelId="{3D78E3BF-B904-254D-BEC3-3DD35D66AF16}" type="presParOf" srcId="{D9857E1B-0DA2-0B4A-B352-472166D2D001}" destId="{CCD7D7B6-7551-544E-B300-510857324CC1}" srcOrd="1" destOrd="0" presId="urn:microsoft.com/office/officeart/2008/layout/LinedList"/>
    <dgm:cxn modelId="{285A8F95-5763-B44C-A56C-23E902107B54}" type="presParOf" srcId="{635A3462-F7BF-8F40-8EC7-75DFCC2C4C66}" destId="{D336405B-56D3-0049-8B5C-4C7883A0EF57}" srcOrd="6" destOrd="0" presId="urn:microsoft.com/office/officeart/2008/layout/LinedList"/>
    <dgm:cxn modelId="{F312EEA1-4778-7C4A-9DBF-8915F1150718}" type="presParOf" srcId="{635A3462-F7BF-8F40-8EC7-75DFCC2C4C66}" destId="{78A784FB-D5EF-794F-89D5-56C787472E49}" srcOrd="7" destOrd="0" presId="urn:microsoft.com/office/officeart/2008/layout/LinedList"/>
    <dgm:cxn modelId="{35387F5B-798C-3F49-A96E-CD13192F12FD}" type="presParOf" srcId="{78A784FB-D5EF-794F-89D5-56C787472E49}" destId="{649EB4B3-8F31-5D42-81AF-C8841E6AB908}" srcOrd="0" destOrd="0" presId="urn:microsoft.com/office/officeart/2008/layout/LinedList"/>
    <dgm:cxn modelId="{BF729E5E-AB6B-C34A-A62E-2C8C9ADB8316}" type="presParOf" srcId="{78A784FB-D5EF-794F-89D5-56C787472E49}" destId="{755BA8F9-B9F9-F546-B919-0A786D33ECF2}" srcOrd="1" destOrd="0" presId="urn:microsoft.com/office/officeart/2008/layout/LinedList"/>
    <dgm:cxn modelId="{04742D58-D48F-8C42-8180-E89D346F9DF5}" type="presParOf" srcId="{635A3462-F7BF-8F40-8EC7-75DFCC2C4C66}" destId="{638C8D03-A1F6-9A4F-8985-EC3643F4B522}" srcOrd="8" destOrd="0" presId="urn:microsoft.com/office/officeart/2008/layout/LinedList"/>
    <dgm:cxn modelId="{DC2C6151-8540-BA4E-9ACD-6E153E7C7C19}" type="presParOf" srcId="{635A3462-F7BF-8F40-8EC7-75DFCC2C4C66}" destId="{8F33ADD0-DD3F-524B-945A-1EE20BB818A8}" srcOrd="9" destOrd="0" presId="urn:microsoft.com/office/officeart/2008/layout/LinedList"/>
    <dgm:cxn modelId="{E9418861-FD8A-7E43-B691-60E1D7AAC08F}" type="presParOf" srcId="{8F33ADD0-DD3F-524B-945A-1EE20BB818A8}" destId="{C127BE85-1E05-3D4F-97FB-CE3F5E7FF8C2}" srcOrd="0" destOrd="0" presId="urn:microsoft.com/office/officeart/2008/layout/LinedList"/>
    <dgm:cxn modelId="{E06CA851-9334-914B-ABA2-9A3445DE718D}" type="presParOf" srcId="{8F33ADD0-DD3F-524B-945A-1EE20BB818A8}" destId="{1003BE66-9BF9-1943-A511-CD400CA6223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5D0C3E-60D5-4E58-AF56-9AD1886F9A9A}" type="doc">
      <dgm:prSet loTypeId="urn:microsoft.com/office/officeart/2016/7/layout/BasicLinearProcessNumbered" loCatId="process" qsTypeId="urn:microsoft.com/office/officeart/2005/8/quickstyle/simple1" qsCatId="simple" csTypeId="urn:microsoft.com/office/officeart/2005/8/colors/colorful1" csCatId="colorful"/>
      <dgm:spPr/>
      <dgm:t>
        <a:bodyPr/>
        <a:lstStyle/>
        <a:p>
          <a:endParaRPr lang="en-US"/>
        </a:p>
      </dgm:t>
    </dgm:pt>
    <dgm:pt modelId="{28FF2E43-C7D9-4B3B-8C70-2143F5D66AC1}">
      <dgm:prSet/>
      <dgm:spPr/>
      <dgm:t>
        <a:bodyPr/>
        <a:lstStyle/>
        <a:p>
          <a:r>
            <a:rPr lang="en-US" b="1"/>
            <a:t>Choose a sacred word</a:t>
          </a:r>
          <a:r>
            <a:rPr lang="en-US"/>
            <a:t> as a symbol of consent to God’s presence (e.g., Peace, Abide, Love)</a:t>
          </a:r>
        </a:p>
      </dgm:t>
    </dgm:pt>
    <dgm:pt modelId="{FCB57ADF-9CE3-4E48-8FA8-2ADF6CD9211E}" type="parTrans" cxnId="{625A9388-B8A3-481A-B80D-1C550339C979}">
      <dgm:prSet/>
      <dgm:spPr/>
      <dgm:t>
        <a:bodyPr/>
        <a:lstStyle/>
        <a:p>
          <a:endParaRPr lang="en-US"/>
        </a:p>
      </dgm:t>
    </dgm:pt>
    <dgm:pt modelId="{0B109D15-A8AA-49BA-9B0E-AEF2739075E8}" type="sibTrans" cxnId="{625A9388-B8A3-481A-B80D-1C550339C979}">
      <dgm:prSet phldrT="1" phldr="0"/>
      <dgm:spPr/>
      <dgm:t>
        <a:bodyPr/>
        <a:lstStyle/>
        <a:p>
          <a:r>
            <a:rPr lang="en-US"/>
            <a:t>1</a:t>
          </a:r>
        </a:p>
      </dgm:t>
    </dgm:pt>
    <dgm:pt modelId="{05C7A96E-730F-4B59-B77F-22C98AC310D2}">
      <dgm:prSet/>
      <dgm:spPr/>
      <dgm:t>
        <a:bodyPr/>
        <a:lstStyle/>
        <a:p>
          <a:r>
            <a:rPr lang="en-US" b="1"/>
            <a:t>Sit comfortably and silently</a:t>
          </a:r>
          <a:r>
            <a:rPr lang="en-US"/>
            <a:t>, eyes closed</a:t>
          </a:r>
        </a:p>
      </dgm:t>
    </dgm:pt>
    <dgm:pt modelId="{99314A1A-BF07-4E1D-9F6A-3B4962142C88}" type="parTrans" cxnId="{0062A371-CBE1-4DC8-B16E-3C6CE492CC4F}">
      <dgm:prSet/>
      <dgm:spPr/>
      <dgm:t>
        <a:bodyPr/>
        <a:lstStyle/>
        <a:p>
          <a:endParaRPr lang="en-US"/>
        </a:p>
      </dgm:t>
    </dgm:pt>
    <dgm:pt modelId="{A788E445-89AD-45CB-BEBA-04C21A250515}" type="sibTrans" cxnId="{0062A371-CBE1-4DC8-B16E-3C6CE492CC4F}">
      <dgm:prSet phldrT="2" phldr="0"/>
      <dgm:spPr/>
      <dgm:t>
        <a:bodyPr/>
        <a:lstStyle/>
        <a:p>
          <a:r>
            <a:rPr lang="en-US"/>
            <a:t>2</a:t>
          </a:r>
        </a:p>
      </dgm:t>
    </dgm:pt>
    <dgm:pt modelId="{A428B77B-0DD7-4DCE-AFA1-D9DD868EEA74}">
      <dgm:prSet/>
      <dgm:spPr/>
      <dgm:t>
        <a:bodyPr/>
        <a:lstStyle/>
        <a:p>
          <a:r>
            <a:rPr lang="en-US" b="1"/>
            <a:t>When thoughts arise</a:t>
          </a:r>
          <a:r>
            <a:rPr lang="en-US"/>
            <a:t>, gently return to the sacred word</a:t>
          </a:r>
        </a:p>
      </dgm:t>
    </dgm:pt>
    <dgm:pt modelId="{C4FB5E4F-FF40-49BE-A946-06C46B957D1B}" type="parTrans" cxnId="{D3556B72-C473-4B32-B132-416D8A930071}">
      <dgm:prSet/>
      <dgm:spPr/>
      <dgm:t>
        <a:bodyPr/>
        <a:lstStyle/>
        <a:p>
          <a:endParaRPr lang="en-US"/>
        </a:p>
      </dgm:t>
    </dgm:pt>
    <dgm:pt modelId="{0B858FE5-7027-4AB6-82CF-4D6A4FDE6B8E}" type="sibTrans" cxnId="{D3556B72-C473-4B32-B132-416D8A930071}">
      <dgm:prSet phldrT="3" phldr="0"/>
      <dgm:spPr/>
      <dgm:t>
        <a:bodyPr/>
        <a:lstStyle/>
        <a:p>
          <a:r>
            <a:rPr lang="en-US"/>
            <a:t>3</a:t>
          </a:r>
        </a:p>
      </dgm:t>
    </dgm:pt>
    <dgm:pt modelId="{523EBB88-F5F7-44D2-8D13-406AA836A1E6}">
      <dgm:prSet/>
      <dgm:spPr/>
      <dgm:t>
        <a:bodyPr/>
        <a:lstStyle/>
        <a:p>
          <a:r>
            <a:rPr lang="en-US" b="1"/>
            <a:t>At the end</a:t>
          </a:r>
          <a:r>
            <a:rPr lang="en-US"/>
            <a:t>, remain in silence before moving on</a:t>
          </a:r>
        </a:p>
      </dgm:t>
    </dgm:pt>
    <dgm:pt modelId="{625ACF9E-44D6-45D5-A2DA-2521755B1201}" type="parTrans" cxnId="{E1537881-AC82-4124-939E-643938BE6E4B}">
      <dgm:prSet/>
      <dgm:spPr/>
      <dgm:t>
        <a:bodyPr/>
        <a:lstStyle/>
        <a:p>
          <a:endParaRPr lang="en-US"/>
        </a:p>
      </dgm:t>
    </dgm:pt>
    <dgm:pt modelId="{58AA4DEE-601F-472B-958B-34012E39BC4F}" type="sibTrans" cxnId="{E1537881-AC82-4124-939E-643938BE6E4B}">
      <dgm:prSet phldrT="4" phldr="0"/>
      <dgm:spPr/>
      <dgm:t>
        <a:bodyPr/>
        <a:lstStyle/>
        <a:p>
          <a:r>
            <a:rPr lang="en-US"/>
            <a:t>4</a:t>
          </a:r>
        </a:p>
      </dgm:t>
    </dgm:pt>
    <dgm:pt modelId="{047A73FB-9AAB-6F44-BEE5-6AC6E82DA3B7}" type="pres">
      <dgm:prSet presAssocID="{005D0C3E-60D5-4E58-AF56-9AD1886F9A9A}" presName="Name0" presStyleCnt="0">
        <dgm:presLayoutVars>
          <dgm:animLvl val="lvl"/>
          <dgm:resizeHandles val="exact"/>
        </dgm:presLayoutVars>
      </dgm:prSet>
      <dgm:spPr/>
    </dgm:pt>
    <dgm:pt modelId="{365DE994-3C91-FC48-81E0-BFA20671A6E3}" type="pres">
      <dgm:prSet presAssocID="{28FF2E43-C7D9-4B3B-8C70-2143F5D66AC1}" presName="compositeNode" presStyleCnt="0">
        <dgm:presLayoutVars>
          <dgm:bulletEnabled val="1"/>
        </dgm:presLayoutVars>
      </dgm:prSet>
      <dgm:spPr/>
    </dgm:pt>
    <dgm:pt modelId="{C2E4549B-F7C4-7741-B352-4BA82A654F3F}" type="pres">
      <dgm:prSet presAssocID="{28FF2E43-C7D9-4B3B-8C70-2143F5D66AC1}" presName="bgRect" presStyleLbl="bgAccFollowNode1" presStyleIdx="0" presStyleCnt="4"/>
      <dgm:spPr/>
    </dgm:pt>
    <dgm:pt modelId="{7F1542BC-CDED-2A47-A806-059AAF6E5F18}" type="pres">
      <dgm:prSet presAssocID="{0B109D15-A8AA-49BA-9B0E-AEF2739075E8}" presName="sibTransNodeCircle" presStyleLbl="alignNode1" presStyleIdx="0" presStyleCnt="8">
        <dgm:presLayoutVars>
          <dgm:chMax val="0"/>
          <dgm:bulletEnabled/>
        </dgm:presLayoutVars>
      </dgm:prSet>
      <dgm:spPr/>
    </dgm:pt>
    <dgm:pt modelId="{CB86AC5D-1BFB-A44A-B239-0BB59C1A33DD}" type="pres">
      <dgm:prSet presAssocID="{28FF2E43-C7D9-4B3B-8C70-2143F5D66AC1}" presName="bottomLine" presStyleLbl="alignNode1" presStyleIdx="1" presStyleCnt="8">
        <dgm:presLayoutVars/>
      </dgm:prSet>
      <dgm:spPr/>
    </dgm:pt>
    <dgm:pt modelId="{5F6B79E0-46C6-7848-B87D-7E61FE4C63C6}" type="pres">
      <dgm:prSet presAssocID="{28FF2E43-C7D9-4B3B-8C70-2143F5D66AC1}" presName="nodeText" presStyleLbl="bgAccFollowNode1" presStyleIdx="0" presStyleCnt="4">
        <dgm:presLayoutVars>
          <dgm:bulletEnabled val="1"/>
        </dgm:presLayoutVars>
      </dgm:prSet>
      <dgm:spPr/>
    </dgm:pt>
    <dgm:pt modelId="{0A15A190-8294-9748-9CFA-1B484F3C10F7}" type="pres">
      <dgm:prSet presAssocID="{0B109D15-A8AA-49BA-9B0E-AEF2739075E8}" presName="sibTrans" presStyleCnt="0"/>
      <dgm:spPr/>
    </dgm:pt>
    <dgm:pt modelId="{4AE8FD5A-39B8-1049-8A4F-A912F4ED2438}" type="pres">
      <dgm:prSet presAssocID="{05C7A96E-730F-4B59-B77F-22C98AC310D2}" presName="compositeNode" presStyleCnt="0">
        <dgm:presLayoutVars>
          <dgm:bulletEnabled val="1"/>
        </dgm:presLayoutVars>
      </dgm:prSet>
      <dgm:spPr/>
    </dgm:pt>
    <dgm:pt modelId="{5EB2F11C-44C1-764A-A4D3-BBDF1E4048B2}" type="pres">
      <dgm:prSet presAssocID="{05C7A96E-730F-4B59-B77F-22C98AC310D2}" presName="bgRect" presStyleLbl="bgAccFollowNode1" presStyleIdx="1" presStyleCnt="4"/>
      <dgm:spPr/>
    </dgm:pt>
    <dgm:pt modelId="{2C037880-6510-6F44-A293-B896B2F3888A}" type="pres">
      <dgm:prSet presAssocID="{A788E445-89AD-45CB-BEBA-04C21A250515}" presName="sibTransNodeCircle" presStyleLbl="alignNode1" presStyleIdx="2" presStyleCnt="8">
        <dgm:presLayoutVars>
          <dgm:chMax val="0"/>
          <dgm:bulletEnabled/>
        </dgm:presLayoutVars>
      </dgm:prSet>
      <dgm:spPr/>
    </dgm:pt>
    <dgm:pt modelId="{90521FDD-C97F-1D41-A19E-A04AAAC60E48}" type="pres">
      <dgm:prSet presAssocID="{05C7A96E-730F-4B59-B77F-22C98AC310D2}" presName="bottomLine" presStyleLbl="alignNode1" presStyleIdx="3" presStyleCnt="8">
        <dgm:presLayoutVars/>
      </dgm:prSet>
      <dgm:spPr/>
    </dgm:pt>
    <dgm:pt modelId="{F20B0A53-0908-B042-91CE-D0EC2A7CB230}" type="pres">
      <dgm:prSet presAssocID="{05C7A96E-730F-4B59-B77F-22C98AC310D2}" presName="nodeText" presStyleLbl="bgAccFollowNode1" presStyleIdx="1" presStyleCnt="4">
        <dgm:presLayoutVars>
          <dgm:bulletEnabled val="1"/>
        </dgm:presLayoutVars>
      </dgm:prSet>
      <dgm:spPr/>
    </dgm:pt>
    <dgm:pt modelId="{8F91396E-1346-AB46-90BD-49CF21573086}" type="pres">
      <dgm:prSet presAssocID="{A788E445-89AD-45CB-BEBA-04C21A250515}" presName="sibTrans" presStyleCnt="0"/>
      <dgm:spPr/>
    </dgm:pt>
    <dgm:pt modelId="{5A3B70DC-0DED-A746-9E95-5977DE542188}" type="pres">
      <dgm:prSet presAssocID="{A428B77B-0DD7-4DCE-AFA1-D9DD868EEA74}" presName="compositeNode" presStyleCnt="0">
        <dgm:presLayoutVars>
          <dgm:bulletEnabled val="1"/>
        </dgm:presLayoutVars>
      </dgm:prSet>
      <dgm:spPr/>
    </dgm:pt>
    <dgm:pt modelId="{6EECA1B2-2FE1-DE46-9918-71477A769F2E}" type="pres">
      <dgm:prSet presAssocID="{A428B77B-0DD7-4DCE-AFA1-D9DD868EEA74}" presName="bgRect" presStyleLbl="bgAccFollowNode1" presStyleIdx="2" presStyleCnt="4"/>
      <dgm:spPr/>
    </dgm:pt>
    <dgm:pt modelId="{9458C123-DE60-0346-8900-9480F0877BC2}" type="pres">
      <dgm:prSet presAssocID="{0B858FE5-7027-4AB6-82CF-4D6A4FDE6B8E}" presName="sibTransNodeCircle" presStyleLbl="alignNode1" presStyleIdx="4" presStyleCnt="8">
        <dgm:presLayoutVars>
          <dgm:chMax val="0"/>
          <dgm:bulletEnabled/>
        </dgm:presLayoutVars>
      </dgm:prSet>
      <dgm:spPr/>
    </dgm:pt>
    <dgm:pt modelId="{602F6377-7ECF-1D4E-A479-BDF7ADED3B72}" type="pres">
      <dgm:prSet presAssocID="{A428B77B-0DD7-4DCE-AFA1-D9DD868EEA74}" presName="bottomLine" presStyleLbl="alignNode1" presStyleIdx="5" presStyleCnt="8">
        <dgm:presLayoutVars/>
      </dgm:prSet>
      <dgm:spPr/>
    </dgm:pt>
    <dgm:pt modelId="{9CB49E3D-9123-6B4D-9958-377ABE29A88D}" type="pres">
      <dgm:prSet presAssocID="{A428B77B-0DD7-4DCE-AFA1-D9DD868EEA74}" presName="nodeText" presStyleLbl="bgAccFollowNode1" presStyleIdx="2" presStyleCnt="4">
        <dgm:presLayoutVars>
          <dgm:bulletEnabled val="1"/>
        </dgm:presLayoutVars>
      </dgm:prSet>
      <dgm:spPr/>
    </dgm:pt>
    <dgm:pt modelId="{9B79EB31-1369-804B-8B4B-CAA3E228420F}" type="pres">
      <dgm:prSet presAssocID="{0B858FE5-7027-4AB6-82CF-4D6A4FDE6B8E}" presName="sibTrans" presStyleCnt="0"/>
      <dgm:spPr/>
    </dgm:pt>
    <dgm:pt modelId="{8E3BFC0F-8D0C-A046-BF1E-E5FCB2EFA154}" type="pres">
      <dgm:prSet presAssocID="{523EBB88-F5F7-44D2-8D13-406AA836A1E6}" presName="compositeNode" presStyleCnt="0">
        <dgm:presLayoutVars>
          <dgm:bulletEnabled val="1"/>
        </dgm:presLayoutVars>
      </dgm:prSet>
      <dgm:spPr/>
    </dgm:pt>
    <dgm:pt modelId="{11392855-5D12-874D-9B85-A693D46CF9B5}" type="pres">
      <dgm:prSet presAssocID="{523EBB88-F5F7-44D2-8D13-406AA836A1E6}" presName="bgRect" presStyleLbl="bgAccFollowNode1" presStyleIdx="3" presStyleCnt="4"/>
      <dgm:spPr/>
    </dgm:pt>
    <dgm:pt modelId="{E1A7FED0-15F1-6546-AC89-664DEAAA90ED}" type="pres">
      <dgm:prSet presAssocID="{58AA4DEE-601F-472B-958B-34012E39BC4F}" presName="sibTransNodeCircle" presStyleLbl="alignNode1" presStyleIdx="6" presStyleCnt="8">
        <dgm:presLayoutVars>
          <dgm:chMax val="0"/>
          <dgm:bulletEnabled/>
        </dgm:presLayoutVars>
      </dgm:prSet>
      <dgm:spPr/>
    </dgm:pt>
    <dgm:pt modelId="{9516C0B6-9EA6-6342-9F35-972FEBF7D74C}" type="pres">
      <dgm:prSet presAssocID="{523EBB88-F5F7-44D2-8D13-406AA836A1E6}" presName="bottomLine" presStyleLbl="alignNode1" presStyleIdx="7" presStyleCnt="8">
        <dgm:presLayoutVars/>
      </dgm:prSet>
      <dgm:spPr/>
    </dgm:pt>
    <dgm:pt modelId="{E100D41C-96D7-6E43-9F11-70CC48878550}" type="pres">
      <dgm:prSet presAssocID="{523EBB88-F5F7-44D2-8D13-406AA836A1E6}" presName="nodeText" presStyleLbl="bgAccFollowNode1" presStyleIdx="3" presStyleCnt="4">
        <dgm:presLayoutVars>
          <dgm:bulletEnabled val="1"/>
        </dgm:presLayoutVars>
      </dgm:prSet>
      <dgm:spPr/>
    </dgm:pt>
  </dgm:ptLst>
  <dgm:cxnLst>
    <dgm:cxn modelId="{64808111-AF80-654F-B544-939685CDEEC3}" type="presOf" srcId="{A788E445-89AD-45CB-BEBA-04C21A250515}" destId="{2C037880-6510-6F44-A293-B896B2F3888A}" srcOrd="0" destOrd="0" presId="urn:microsoft.com/office/officeart/2016/7/layout/BasicLinearProcessNumbered"/>
    <dgm:cxn modelId="{8597B511-D9E7-414B-B573-0AC95C07BF23}" type="presOf" srcId="{523EBB88-F5F7-44D2-8D13-406AA836A1E6}" destId="{E100D41C-96D7-6E43-9F11-70CC48878550}" srcOrd="1" destOrd="0" presId="urn:microsoft.com/office/officeart/2016/7/layout/BasicLinearProcessNumbered"/>
    <dgm:cxn modelId="{5B8CC32F-671E-BA4F-8327-98D0E376FD6E}" type="presOf" srcId="{A428B77B-0DD7-4DCE-AFA1-D9DD868EEA74}" destId="{6EECA1B2-2FE1-DE46-9918-71477A769F2E}" srcOrd="0" destOrd="0" presId="urn:microsoft.com/office/officeart/2016/7/layout/BasicLinearProcessNumbered"/>
    <dgm:cxn modelId="{DDCBCE63-6A87-344F-B460-19A5F9EDA2DB}" type="presOf" srcId="{A428B77B-0DD7-4DCE-AFA1-D9DD868EEA74}" destId="{9CB49E3D-9123-6B4D-9958-377ABE29A88D}" srcOrd="1" destOrd="0" presId="urn:microsoft.com/office/officeart/2016/7/layout/BasicLinearProcessNumbered"/>
    <dgm:cxn modelId="{1A012065-A711-DF4D-985F-9B2718915922}" type="presOf" srcId="{58AA4DEE-601F-472B-958B-34012E39BC4F}" destId="{E1A7FED0-15F1-6546-AC89-664DEAAA90ED}" srcOrd="0" destOrd="0" presId="urn:microsoft.com/office/officeart/2016/7/layout/BasicLinearProcessNumbered"/>
    <dgm:cxn modelId="{D88CFD6F-B772-A64F-B529-B988EE90B1EA}" type="presOf" srcId="{05C7A96E-730F-4B59-B77F-22C98AC310D2}" destId="{F20B0A53-0908-B042-91CE-D0EC2A7CB230}" srcOrd="1" destOrd="0" presId="urn:microsoft.com/office/officeart/2016/7/layout/BasicLinearProcessNumbered"/>
    <dgm:cxn modelId="{0062A371-CBE1-4DC8-B16E-3C6CE492CC4F}" srcId="{005D0C3E-60D5-4E58-AF56-9AD1886F9A9A}" destId="{05C7A96E-730F-4B59-B77F-22C98AC310D2}" srcOrd="1" destOrd="0" parTransId="{99314A1A-BF07-4E1D-9F6A-3B4962142C88}" sibTransId="{A788E445-89AD-45CB-BEBA-04C21A250515}"/>
    <dgm:cxn modelId="{D3556B72-C473-4B32-B132-416D8A930071}" srcId="{005D0C3E-60D5-4E58-AF56-9AD1886F9A9A}" destId="{A428B77B-0DD7-4DCE-AFA1-D9DD868EEA74}" srcOrd="2" destOrd="0" parTransId="{C4FB5E4F-FF40-49BE-A946-06C46B957D1B}" sibTransId="{0B858FE5-7027-4AB6-82CF-4D6A4FDE6B8E}"/>
    <dgm:cxn modelId="{82FB7D59-AF03-9148-962E-A1796B439B6C}" type="presOf" srcId="{523EBB88-F5F7-44D2-8D13-406AA836A1E6}" destId="{11392855-5D12-874D-9B85-A693D46CF9B5}" srcOrd="0" destOrd="0" presId="urn:microsoft.com/office/officeart/2016/7/layout/BasicLinearProcessNumbered"/>
    <dgm:cxn modelId="{E1537881-AC82-4124-939E-643938BE6E4B}" srcId="{005D0C3E-60D5-4E58-AF56-9AD1886F9A9A}" destId="{523EBB88-F5F7-44D2-8D13-406AA836A1E6}" srcOrd="3" destOrd="0" parTransId="{625ACF9E-44D6-45D5-A2DA-2521755B1201}" sibTransId="{58AA4DEE-601F-472B-958B-34012E39BC4F}"/>
    <dgm:cxn modelId="{625A9388-B8A3-481A-B80D-1C550339C979}" srcId="{005D0C3E-60D5-4E58-AF56-9AD1886F9A9A}" destId="{28FF2E43-C7D9-4B3B-8C70-2143F5D66AC1}" srcOrd="0" destOrd="0" parTransId="{FCB57ADF-9CE3-4E48-8FA8-2ADF6CD9211E}" sibTransId="{0B109D15-A8AA-49BA-9B0E-AEF2739075E8}"/>
    <dgm:cxn modelId="{03367E98-6A13-F440-96FA-F5FF6217039B}" type="presOf" srcId="{28FF2E43-C7D9-4B3B-8C70-2143F5D66AC1}" destId="{C2E4549B-F7C4-7741-B352-4BA82A654F3F}" srcOrd="0" destOrd="0" presId="urn:microsoft.com/office/officeart/2016/7/layout/BasicLinearProcessNumbered"/>
    <dgm:cxn modelId="{19B49FBE-79D1-F942-BBEF-EBFAA985A70D}" type="presOf" srcId="{0B109D15-A8AA-49BA-9B0E-AEF2739075E8}" destId="{7F1542BC-CDED-2A47-A806-059AAF6E5F18}" srcOrd="0" destOrd="0" presId="urn:microsoft.com/office/officeart/2016/7/layout/BasicLinearProcessNumbered"/>
    <dgm:cxn modelId="{CB6CD4C5-61E1-3743-AD15-94071D2D8612}" type="presOf" srcId="{005D0C3E-60D5-4E58-AF56-9AD1886F9A9A}" destId="{047A73FB-9AAB-6F44-BEE5-6AC6E82DA3B7}" srcOrd="0" destOrd="0" presId="urn:microsoft.com/office/officeart/2016/7/layout/BasicLinearProcessNumbered"/>
    <dgm:cxn modelId="{1B5AC7C8-A67B-F14B-8AE6-B0778D232F6F}" type="presOf" srcId="{05C7A96E-730F-4B59-B77F-22C98AC310D2}" destId="{5EB2F11C-44C1-764A-A4D3-BBDF1E4048B2}" srcOrd="0" destOrd="0" presId="urn:microsoft.com/office/officeart/2016/7/layout/BasicLinearProcessNumbered"/>
    <dgm:cxn modelId="{93740FE6-403B-2B42-A14E-E82FCF062A56}" type="presOf" srcId="{0B858FE5-7027-4AB6-82CF-4D6A4FDE6B8E}" destId="{9458C123-DE60-0346-8900-9480F0877BC2}" srcOrd="0" destOrd="0" presId="urn:microsoft.com/office/officeart/2016/7/layout/BasicLinearProcessNumbered"/>
    <dgm:cxn modelId="{98E890F7-0E82-1D4F-8DA4-1538955730EF}" type="presOf" srcId="{28FF2E43-C7D9-4B3B-8C70-2143F5D66AC1}" destId="{5F6B79E0-46C6-7848-B87D-7E61FE4C63C6}" srcOrd="1" destOrd="0" presId="urn:microsoft.com/office/officeart/2016/7/layout/BasicLinearProcessNumbered"/>
    <dgm:cxn modelId="{1162E638-50BF-1448-8C12-C13BD4020A81}" type="presParOf" srcId="{047A73FB-9AAB-6F44-BEE5-6AC6E82DA3B7}" destId="{365DE994-3C91-FC48-81E0-BFA20671A6E3}" srcOrd="0" destOrd="0" presId="urn:microsoft.com/office/officeart/2016/7/layout/BasicLinearProcessNumbered"/>
    <dgm:cxn modelId="{D4E15618-8FA6-8F48-93F8-B94676ED921A}" type="presParOf" srcId="{365DE994-3C91-FC48-81E0-BFA20671A6E3}" destId="{C2E4549B-F7C4-7741-B352-4BA82A654F3F}" srcOrd="0" destOrd="0" presId="urn:microsoft.com/office/officeart/2016/7/layout/BasicLinearProcessNumbered"/>
    <dgm:cxn modelId="{E6841474-A55D-C546-A9E1-E3D721BEDF76}" type="presParOf" srcId="{365DE994-3C91-FC48-81E0-BFA20671A6E3}" destId="{7F1542BC-CDED-2A47-A806-059AAF6E5F18}" srcOrd="1" destOrd="0" presId="urn:microsoft.com/office/officeart/2016/7/layout/BasicLinearProcessNumbered"/>
    <dgm:cxn modelId="{31C8374B-CB01-E94F-93BE-B0F2A43E2D75}" type="presParOf" srcId="{365DE994-3C91-FC48-81E0-BFA20671A6E3}" destId="{CB86AC5D-1BFB-A44A-B239-0BB59C1A33DD}" srcOrd="2" destOrd="0" presId="urn:microsoft.com/office/officeart/2016/7/layout/BasicLinearProcessNumbered"/>
    <dgm:cxn modelId="{89EDA836-DD43-0346-A8F5-38846698078F}" type="presParOf" srcId="{365DE994-3C91-FC48-81E0-BFA20671A6E3}" destId="{5F6B79E0-46C6-7848-B87D-7E61FE4C63C6}" srcOrd="3" destOrd="0" presId="urn:microsoft.com/office/officeart/2016/7/layout/BasicLinearProcessNumbered"/>
    <dgm:cxn modelId="{E437AA61-2AE7-3F49-A684-4E980F3A8663}" type="presParOf" srcId="{047A73FB-9AAB-6F44-BEE5-6AC6E82DA3B7}" destId="{0A15A190-8294-9748-9CFA-1B484F3C10F7}" srcOrd="1" destOrd="0" presId="urn:microsoft.com/office/officeart/2016/7/layout/BasicLinearProcessNumbered"/>
    <dgm:cxn modelId="{5770D27D-4ACE-7B4C-B98D-E1520B179C94}" type="presParOf" srcId="{047A73FB-9AAB-6F44-BEE5-6AC6E82DA3B7}" destId="{4AE8FD5A-39B8-1049-8A4F-A912F4ED2438}" srcOrd="2" destOrd="0" presId="urn:microsoft.com/office/officeart/2016/7/layout/BasicLinearProcessNumbered"/>
    <dgm:cxn modelId="{1CB995C3-FD32-054A-A778-EA8C203DC88C}" type="presParOf" srcId="{4AE8FD5A-39B8-1049-8A4F-A912F4ED2438}" destId="{5EB2F11C-44C1-764A-A4D3-BBDF1E4048B2}" srcOrd="0" destOrd="0" presId="urn:microsoft.com/office/officeart/2016/7/layout/BasicLinearProcessNumbered"/>
    <dgm:cxn modelId="{764B91D0-2E30-244A-90CC-B9708111AC49}" type="presParOf" srcId="{4AE8FD5A-39B8-1049-8A4F-A912F4ED2438}" destId="{2C037880-6510-6F44-A293-B896B2F3888A}" srcOrd="1" destOrd="0" presId="urn:microsoft.com/office/officeart/2016/7/layout/BasicLinearProcessNumbered"/>
    <dgm:cxn modelId="{6AB5C854-4658-5043-8ABA-88CF4A1B0F8D}" type="presParOf" srcId="{4AE8FD5A-39B8-1049-8A4F-A912F4ED2438}" destId="{90521FDD-C97F-1D41-A19E-A04AAAC60E48}" srcOrd="2" destOrd="0" presId="urn:microsoft.com/office/officeart/2016/7/layout/BasicLinearProcessNumbered"/>
    <dgm:cxn modelId="{BE79D2DE-CE1E-FC46-B0E1-DB8440C37E35}" type="presParOf" srcId="{4AE8FD5A-39B8-1049-8A4F-A912F4ED2438}" destId="{F20B0A53-0908-B042-91CE-D0EC2A7CB230}" srcOrd="3" destOrd="0" presId="urn:microsoft.com/office/officeart/2016/7/layout/BasicLinearProcessNumbered"/>
    <dgm:cxn modelId="{6085AA1D-F73E-2A4D-8478-038DFE444B38}" type="presParOf" srcId="{047A73FB-9AAB-6F44-BEE5-6AC6E82DA3B7}" destId="{8F91396E-1346-AB46-90BD-49CF21573086}" srcOrd="3" destOrd="0" presId="urn:microsoft.com/office/officeart/2016/7/layout/BasicLinearProcessNumbered"/>
    <dgm:cxn modelId="{9CACB3A5-09B8-B34A-A57E-1DA70282339E}" type="presParOf" srcId="{047A73FB-9AAB-6F44-BEE5-6AC6E82DA3B7}" destId="{5A3B70DC-0DED-A746-9E95-5977DE542188}" srcOrd="4" destOrd="0" presId="urn:microsoft.com/office/officeart/2016/7/layout/BasicLinearProcessNumbered"/>
    <dgm:cxn modelId="{DF688DA2-A865-1840-8A06-F2EA74C17954}" type="presParOf" srcId="{5A3B70DC-0DED-A746-9E95-5977DE542188}" destId="{6EECA1B2-2FE1-DE46-9918-71477A769F2E}" srcOrd="0" destOrd="0" presId="urn:microsoft.com/office/officeart/2016/7/layout/BasicLinearProcessNumbered"/>
    <dgm:cxn modelId="{3B8F5BAA-777E-784E-BC65-1523229A988A}" type="presParOf" srcId="{5A3B70DC-0DED-A746-9E95-5977DE542188}" destId="{9458C123-DE60-0346-8900-9480F0877BC2}" srcOrd="1" destOrd="0" presId="urn:microsoft.com/office/officeart/2016/7/layout/BasicLinearProcessNumbered"/>
    <dgm:cxn modelId="{E5BB885B-D1AA-794C-AF2E-62AC68AF3622}" type="presParOf" srcId="{5A3B70DC-0DED-A746-9E95-5977DE542188}" destId="{602F6377-7ECF-1D4E-A479-BDF7ADED3B72}" srcOrd="2" destOrd="0" presId="urn:microsoft.com/office/officeart/2016/7/layout/BasicLinearProcessNumbered"/>
    <dgm:cxn modelId="{E0C06232-A94C-784B-AC39-F0AAB2E2B6D7}" type="presParOf" srcId="{5A3B70DC-0DED-A746-9E95-5977DE542188}" destId="{9CB49E3D-9123-6B4D-9958-377ABE29A88D}" srcOrd="3" destOrd="0" presId="urn:microsoft.com/office/officeart/2016/7/layout/BasicLinearProcessNumbered"/>
    <dgm:cxn modelId="{2C70015B-0CED-064B-B5D1-30D79D9E0521}" type="presParOf" srcId="{047A73FB-9AAB-6F44-BEE5-6AC6E82DA3B7}" destId="{9B79EB31-1369-804B-8B4B-CAA3E228420F}" srcOrd="5" destOrd="0" presId="urn:microsoft.com/office/officeart/2016/7/layout/BasicLinearProcessNumbered"/>
    <dgm:cxn modelId="{467C6E9B-7CF8-9345-87A2-19C6A1F9CD40}" type="presParOf" srcId="{047A73FB-9AAB-6F44-BEE5-6AC6E82DA3B7}" destId="{8E3BFC0F-8D0C-A046-BF1E-E5FCB2EFA154}" srcOrd="6" destOrd="0" presId="urn:microsoft.com/office/officeart/2016/7/layout/BasicLinearProcessNumbered"/>
    <dgm:cxn modelId="{74AF678D-28EB-734A-B995-962F0AED739D}" type="presParOf" srcId="{8E3BFC0F-8D0C-A046-BF1E-E5FCB2EFA154}" destId="{11392855-5D12-874D-9B85-A693D46CF9B5}" srcOrd="0" destOrd="0" presId="urn:microsoft.com/office/officeart/2016/7/layout/BasicLinearProcessNumbered"/>
    <dgm:cxn modelId="{1033BDCF-AAE0-0B4F-B7C2-4C04754815A7}" type="presParOf" srcId="{8E3BFC0F-8D0C-A046-BF1E-E5FCB2EFA154}" destId="{E1A7FED0-15F1-6546-AC89-664DEAAA90ED}" srcOrd="1" destOrd="0" presId="urn:microsoft.com/office/officeart/2016/7/layout/BasicLinearProcessNumbered"/>
    <dgm:cxn modelId="{F7EC5735-63E2-754D-9E62-23CF3E0DDF4E}" type="presParOf" srcId="{8E3BFC0F-8D0C-A046-BF1E-E5FCB2EFA154}" destId="{9516C0B6-9EA6-6342-9F35-972FEBF7D74C}" srcOrd="2" destOrd="0" presId="urn:microsoft.com/office/officeart/2016/7/layout/BasicLinearProcessNumbered"/>
    <dgm:cxn modelId="{86130EB1-6266-2449-A30C-A458457B970B}" type="presParOf" srcId="{8E3BFC0F-8D0C-A046-BF1E-E5FCB2EFA154}" destId="{E100D41C-96D7-6E43-9F11-70CC4887855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CFDC970-191E-45AE-B2D9-69878A85D12D}"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CFE6312E-7211-4F88-AE4F-2D59FB728B38}">
      <dgm:prSet/>
      <dgm:spPr/>
      <dgm:t>
        <a:bodyPr/>
        <a:lstStyle/>
        <a:p>
          <a:pPr>
            <a:lnSpc>
              <a:spcPct val="100000"/>
            </a:lnSpc>
          </a:pPr>
          <a:r>
            <a:rPr lang="en-US"/>
            <a:t>You have Wisdom</a:t>
          </a:r>
        </a:p>
      </dgm:t>
    </dgm:pt>
    <dgm:pt modelId="{0D46599B-1CA5-4D14-94F6-4697E78FDDF2}" type="parTrans" cxnId="{931DF264-54AA-41B4-A271-909000769C90}">
      <dgm:prSet/>
      <dgm:spPr/>
      <dgm:t>
        <a:bodyPr/>
        <a:lstStyle/>
        <a:p>
          <a:endParaRPr lang="en-US"/>
        </a:p>
      </dgm:t>
    </dgm:pt>
    <dgm:pt modelId="{1B569D19-51BE-45F0-BBD4-530681B239A9}" type="sibTrans" cxnId="{931DF264-54AA-41B4-A271-909000769C90}">
      <dgm:prSet/>
      <dgm:spPr/>
      <dgm:t>
        <a:bodyPr/>
        <a:lstStyle/>
        <a:p>
          <a:endParaRPr lang="en-US"/>
        </a:p>
      </dgm:t>
    </dgm:pt>
    <dgm:pt modelId="{9BF46543-AAC5-4EB1-9819-65314F8C6128}">
      <dgm:prSet/>
      <dgm:spPr/>
      <dgm:t>
        <a:bodyPr/>
        <a:lstStyle/>
        <a:p>
          <a:pPr>
            <a:lnSpc>
              <a:spcPct val="100000"/>
            </a:lnSpc>
          </a:pPr>
          <a:r>
            <a:rPr lang="en-US"/>
            <a:t>You Deserve to Honor Your Jouney</a:t>
          </a:r>
        </a:p>
      </dgm:t>
    </dgm:pt>
    <dgm:pt modelId="{81227969-51FB-4142-A2D8-EDB245209077}" type="parTrans" cxnId="{E279D1CB-EC68-43BB-B8F2-F2DA716C333C}">
      <dgm:prSet/>
      <dgm:spPr/>
      <dgm:t>
        <a:bodyPr/>
        <a:lstStyle/>
        <a:p>
          <a:endParaRPr lang="en-US"/>
        </a:p>
      </dgm:t>
    </dgm:pt>
    <dgm:pt modelId="{2740A10B-299B-4EDF-97CF-3EEC098A2707}" type="sibTrans" cxnId="{E279D1CB-EC68-43BB-B8F2-F2DA716C333C}">
      <dgm:prSet/>
      <dgm:spPr/>
      <dgm:t>
        <a:bodyPr/>
        <a:lstStyle/>
        <a:p>
          <a:endParaRPr lang="en-US"/>
        </a:p>
      </dgm:t>
    </dgm:pt>
    <dgm:pt modelId="{F2EA8BCB-7EB0-447F-8BCD-2F6454B55674}">
      <dgm:prSet/>
      <dgm:spPr/>
      <dgm:t>
        <a:bodyPr/>
        <a:lstStyle/>
        <a:p>
          <a:pPr>
            <a:lnSpc>
              <a:spcPct val="100000"/>
            </a:lnSpc>
          </a:pPr>
          <a:r>
            <a:rPr lang="en-US"/>
            <a:t>Share knowledge as an Elder</a:t>
          </a:r>
        </a:p>
      </dgm:t>
    </dgm:pt>
    <dgm:pt modelId="{AC84EE9F-F9C9-4677-933C-F7C33D83FFEF}" type="parTrans" cxnId="{F4CC6B6A-2C60-4F4A-B351-8E290B1D49CB}">
      <dgm:prSet/>
      <dgm:spPr/>
      <dgm:t>
        <a:bodyPr/>
        <a:lstStyle/>
        <a:p>
          <a:endParaRPr lang="en-US"/>
        </a:p>
      </dgm:t>
    </dgm:pt>
    <dgm:pt modelId="{8AE1CF1D-BB8D-40FD-A916-D776BCFB651F}" type="sibTrans" cxnId="{F4CC6B6A-2C60-4F4A-B351-8E290B1D49CB}">
      <dgm:prSet/>
      <dgm:spPr/>
      <dgm:t>
        <a:bodyPr/>
        <a:lstStyle/>
        <a:p>
          <a:endParaRPr lang="en-US"/>
        </a:p>
      </dgm:t>
    </dgm:pt>
    <dgm:pt modelId="{DE049F59-890F-A54D-810B-56F35D6C46C4}" type="pres">
      <dgm:prSet presAssocID="{9CFDC970-191E-45AE-B2D9-69878A85D12D}" presName="linear" presStyleCnt="0">
        <dgm:presLayoutVars>
          <dgm:dir/>
          <dgm:animLvl val="lvl"/>
          <dgm:resizeHandles val="exact"/>
        </dgm:presLayoutVars>
      </dgm:prSet>
      <dgm:spPr/>
    </dgm:pt>
    <dgm:pt modelId="{FCCAF405-51F9-4D40-AC51-05D1C13BDAB2}" type="pres">
      <dgm:prSet presAssocID="{CFE6312E-7211-4F88-AE4F-2D59FB728B38}" presName="parentLin" presStyleCnt="0"/>
      <dgm:spPr/>
    </dgm:pt>
    <dgm:pt modelId="{236E1201-CF3B-1244-A82A-E541C7D06AC9}" type="pres">
      <dgm:prSet presAssocID="{CFE6312E-7211-4F88-AE4F-2D59FB728B38}" presName="parentLeftMargin" presStyleLbl="node1" presStyleIdx="0" presStyleCnt="3"/>
      <dgm:spPr/>
    </dgm:pt>
    <dgm:pt modelId="{423A141C-0C2A-D145-9452-3506F7D93905}" type="pres">
      <dgm:prSet presAssocID="{CFE6312E-7211-4F88-AE4F-2D59FB728B38}" presName="parentText" presStyleLbl="node1" presStyleIdx="0" presStyleCnt="3">
        <dgm:presLayoutVars>
          <dgm:chMax val="0"/>
          <dgm:bulletEnabled val="1"/>
        </dgm:presLayoutVars>
      </dgm:prSet>
      <dgm:spPr/>
    </dgm:pt>
    <dgm:pt modelId="{5F7AA3E8-23BC-3742-8831-987D0C6CC292}" type="pres">
      <dgm:prSet presAssocID="{CFE6312E-7211-4F88-AE4F-2D59FB728B38}" presName="negativeSpace" presStyleCnt="0"/>
      <dgm:spPr/>
    </dgm:pt>
    <dgm:pt modelId="{1C90CB3A-09B5-8E4C-ADCD-7A3DF44BA392}" type="pres">
      <dgm:prSet presAssocID="{CFE6312E-7211-4F88-AE4F-2D59FB728B38}" presName="childText" presStyleLbl="conFgAcc1" presStyleIdx="0" presStyleCnt="3">
        <dgm:presLayoutVars>
          <dgm:bulletEnabled val="1"/>
        </dgm:presLayoutVars>
      </dgm:prSet>
      <dgm:spPr/>
    </dgm:pt>
    <dgm:pt modelId="{41B87896-69BD-AF4C-85CF-25CA824EBEC0}" type="pres">
      <dgm:prSet presAssocID="{1B569D19-51BE-45F0-BBD4-530681B239A9}" presName="spaceBetweenRectangles" presStyleCnt="0"/>
      <dgm:spPr/>
    </dgm:pt>
    <dgm:pt modelId="{0B02B0CC-D3F9-2C41-B119-3133DF094A5D}" type="pres">
      <dgm:prSet presAssocID="{9BF46543-AAC5-4EB1-9819-65314F8C6128}" presName="parentLin" presStyleCnt="0"/>
      <dgm:spPr/>
    </dgm:pt>
    <dgm:pt modelId="{6B58BD9C-30C2-334E-B3B4-D7D612868279}" type="pres">
      <dgm:prSet presAssocID="{9BF46543-AAC5-4EB1-9819-65314F8C6128}" presName="parentLeftMargin" presStyleLbl="node1" presStyleIdx="0" presStyleCnt="3"/>
      <dgm:spPr/>
    </dgm:pt>
    <dgm:pt modelId="{F018837C-07D0-9D4D-B25E-317169FA0543}" type="pres">
      <dgm:prSet presAssocID="{9BF46543-AAC5-4EB1-9819-65314F8C6128}" presName="parentText" presStyleLbl="node1" presStyleIdx="1" presStyleCnt="3">
        <dgm:presLayoutVars>
          <dgm:chMax val="0"/>
          <dgm:bulletEnabled val="1"/>
        </dgm:presLayoutVars>
      </dgm:prSet>
      <dgm:spPr/>
    </dgm:pt>
    <dgm:pt modelId="{22AC73F5-3157-2A48-9857-D6E56302CA7C}" type="pres">
      <dgm:prSet presAssocID="{9BF46543-AAC5-4EB1-9819-65314F8C6128}" presName="negativeSpace" presStyleCnt="0"/>
      <dgm:spPr/>
    </dgm:pt>
    <dgm:pt modelId="{2A6EAC91-A251-924B-B7D2-E9955B35753C}" type="pres">
      <dgm:prSet presAssocID="{9BF46543-AAC5-4EB1-9819-65314F8C6128}" presName="childText" presStyleLbl="conFgAcc1" presStyleIdx="1" presStyleCnt="3">
        <dgm:presLayoutVars>
          <dgm:bulletEnabled val="1"/>
        </dgm:presLayoutVars>
      </dgm:prSet>
      <dgm:spPr/>
    </dgm:pt>
    <dgm:pt modelId="{FEF800FF-F612-924F-ADBA-8A7F389009B1}" type="pres">
      <dgm:prSet presAssocID="{2740A10B-299B-4EDF-97CF-3EEC098A2707}" presName="spaceBetweenRectangles" presStyleCnt="0"/>
      <dgm:spPr/>
    </dgm:pt>
    <dgm:pt modelId="{BDC2FD31-2C2E-7C48-8AE5-1497856C431B}" type="pres">
      <dgm:prSet presAssocID="{F2EA8BCB-7EB0-447F-8BCD-2F6454B55674}" presName="parentLin" presStyleCnt="0"/>
      <dgm:spPr/>
    </dgm:pt>
    <dgm:pt modelId="{44B371D8-00CF-E440-8245-131EE62A3F76}" type="pres">
      <dgm:prSet presAssocID="{F2EA8BCB-7EB0-447F-8BCD-2F6454B55674}" presName="parentLeftMargin" presStyleLbl="node1" presStyleIdx="1" presStyleCnt="3"/>
      <dgm:spPr/>
    </dgm:pt>
    <dgm:pt modelId="{1B4B16C2-4FAB-0044-B518-D4C58221E004}" type="pres">
      <dgm:prSet presAssocID="{F2EA8BCB-7EB0-447F-8BCD-2F6454B55674}" presName="parentText" presStyleLbl="node1" presStyleIdx="2" presStyleCnt="3">
        <dgm:presLayoutVars>
          <dgm:chMax val="0"/>
          <dgm:bulletEnabled val="1"/>
        </dgm:presLayoutVars>
      </dgm:prSet>
      <dgm:spPr/>
    </dgm:pt>
    <dgm:pt modelId="{D4B9E157-84D4-A149-90CA-8030194D9AEE}" type="pres">
      <dgm:prSet presAssocID="{F2EA8BCB-7EB0-447F-8BCD-2F6454B55674}" presName="negativeSpace" presStyleCnt="0"/>
      <dgm:spPr/>
    </dgm:pt>
    <dgm:pt modelId="{05BD383F-34B9-504F-9488-580EB44F5353}" type="pres">
      <dgm:prSet presAssocID="{F2EA8BCB-7EB0-447F-8BCD-2F6454B55674}" presName="childText" presStyleLbl="conFgAcc1" presStyleIdx="2" presStyleCnt="3">
        <dgm:presLayoutVars>
          <dgm:bulletEnabled val="1"/>
        </dgm:presLayoutVars>
      </dgm:prSet>
      <dgm:spPr/>
    </dgm:pt>
  </dgm:ptLst>
  <dgm:cxnLst>
    <dgm:cxn modelId="{EF4F2932-6682-5042-A347-1C373EB55EEF}" type="presOf" srcId="{CFE6312E-7211-4F88-AE4F-2D59FB728B38}" destId="{423A141C-0C2A-D145-9452-3506F7D93905}" srcOrd="1" destOrd="0" presId="urn:microsoft.com/office/officeart/2005/8/layout/list1"/>
    <dgm:cxn modelId="{931DF264-54AA-41B4-A271-909000769C90}" srcId="{9CFDC970-191E-45AE-B2D9-69878A85D12D}" destId="{CFE6312E-7211-4F88-AE4F-2D59FB728B38}" srcOrd="0" destOrd="0" parTransId="{0D46599B-1CA5-4D14-94F6-4697E78FDDF2}" sibTransId="{1B569D19-51BE-45F0-BBD4-530681B239A9}"/>
    <dgm:cxn modelId="{F4CC6B6A-2C60-4F4A-B351-8E290B1D49CB}" srcId="{9CFDC970-191E-45AE-B2D9-69878A85D12D}" destId="{F2EA8BCB-7EB0-447F-8BCD-2F6454B55674}" srcOrd="2" destOrd="0" parTransId="{AC84EE9F-F9C9-4677-933C-F7C33D83FFEF}" sibTransId="{8AE1CF1D-BB8D-40FD-A916-D776BCFB651F}"/>
    <dgm:cxn modelId="{8CBFC76F-DD77-F548-8931-2990255A1243}" type="presOf" srcId="{F2EA8BCB-7EB0-447F-8BCD-2F6454B55674}" destId="{1B4B16C2-4FAB-0044-B518-D4C58221E004}" srcOrd="1" destOrd="0" presId="urn:microsoft.com/office/officeart/2005/8/layout/list1"/>
    <dgm:cxn modelId="{D03BE890-CBB3-7B46-805D-F46802FBF431}" type="presOf" srcId="{9BF46543-AAC5-4EB1-9819-65314F8C6128}" destId="{F018837C-07D0-9D4D-B25E-317169FA0543}" srcOrd="1" destOrd="0" presId="urn:microsoft.com/office/officeart/2005/8/layout/list1"/>
    <dgm:cxn modelId="{4813C5A7-F91F-194A-8E94-438DF865D9F5}" type="presOf" srcId="{9BF46543-AAC5-4EB1-9819-65314F8C6128}" destId="{6B58BD9C-30C2-334E-B3B4-D7D612868279}" srcOrd="0" destOrd="0" presId="urn:microsoft.com/office/officeart/2005/8/layout/list1"/>
    <dgm:cxn modelId="{92628FC5-0BB3-8C4E-B590-27533CD2184F}" type="presOf" srcId="{F2EA8BCB-7EB0-447F-8BCD-2F6454B55674}" destId="{44B371D8-00CF-E440-8245-131EE62A3F76}" srcOrd="0" destOrd="0" presId="urn:microsoft.com/office/officeart/2005/8/layout/list1"/>
    <dgm:cxn modelId="{5D2E33C8-679B-AC40-B1C5-7E7E76D00BDF}" type="presOf" srcId="{9CFDC970-191E-45AE-B2D9-69878A85D12D}" destId="{DE049F59-890F-A54D-810B-56F35D6C46C4}" srcOrd="0" destOrd="0" presId="urn:microsoft.com/office/officeart/2005/8/layout/list1"/>
    <dgm:cxn modelId="{E279D1CB-EC68-43BB-B8F2-F2DA716C333C}" srcId="{9CFDC970-191E-45AE-B2D9-69878A85D12D}" destId="{9BF46543-AAC5-4EB1-9819-65314F8C6128}" srcOrd="1" destOrd="0" parTransId="{81227969-51FB-4142-A2D8-EDB245209077}" sibTransId="{2740A10B-299B-4EDF-97CF-3EEC098A2707}"/>
    <dgm:cxn modelId="{9D44FBE0-3826-2745-9205-74373D1BA65D}" type="presOf" srcId="{CFE6312E-7211-4F88-AE4F-2D59FB728B38}" destId="{236E1201-CF3B-1244-A82A-E541C7D06AC9}" srcOrd="0" destOrd="0" presId="urn:microsoft.com/office/officeart/2005/8/layout/list1"/>
    <dgm:cxn modelId="{079EF5FD-8E57-2044-8DAF-58D4CAEC75BE}" type="presParOf" srcId="{DE049F59-890F-A54D-810B-56F35D6C46C4}" destId="{FCCAF405-51F9-4D40-AC51-05D1C13BDAB2}" srcOrd="0" destOrd="0" presId="urn:microsoft.com/office/officeart/2005/8/layout/list1"/>
    <dgm:cxn modelId="{AD97BB22-803E-8C47-8578-44F9E07D7C02}" type="presParOf" srcId="{FCCAF405-51F9-4D40-AC51-05D1C13BDAB2}" destId="{236E1201-CF3B-1244-A82A-E541C7D06AC9}" srcOrd="0" destOrd="0" presId="urn:microsoft.com/office/officeart/2005/8/layout/list1"/>
    <dgm:cxn modelId="{743D2535-CCC3-DD48-8091-AE3CDA1CDE4D}" type="presParOf" srcId="{FCCAF405-51F9-4D40-AC51-05D1C13BDAB2}" destId="{423A141C-0C2A-D145-9452-3506F7D93905}" srcOrd="1" destOrd="0" presId="urn:microsoft.com/office/officeart/2005/8/layout/list1"/>
    <dgm:cxn modelId="{807EB5F2-3757-E44A-AE29-5AE1DB5A9F14}" type="presParOf" srcId="{DE049F59-890F-A54D-810B-56F35D6C46C4}" destId="{5F7AA3E8-23BC-3742-8831-987D0C6CC292}" srcOrd="1" destOrd="0" presId="urn:microsoft.com/office/officeart/2005/8/layout/list1"/>
    <dgm:cxn modelId="{1462021B-F61F-BB4C-A4BD-06F30A55C55D}" type="presParOf" srcId="{DE049F59-890F-A54D-810B-56F35D6C46C4}" destId="{1C90CB3A-09B5-8E4C-ADCD-7A3DF44BA392}" srcOrd="2" destOrd="0" presId="urn:microsoft.com/office/officeart/2005/8/layout/list1"/>
    <dgm:cxn modelId="{3F13148B-108A-5346-9EA7-6959D9930B9A}" type="presParOf" srcId="{DE049F59-890F-A54D-810B-56F35D6C46C4}" destId="{41B87896-69BD-AF4C-85CF-25CA824EBEC0}" srcOrd="3" destOrd="0" presId="urn:microsoft.com/office/officeart/2005/8/layout/list1"/>
    <dgm:cxn modelId="{7B569CF2-65E5-0444-AF0E-4106B0D005F0}" type="presParOf" srcId="{DE049F59-890F-A54D-810B-56F35D6C46C4}" destId="{0B02B0CC-D3F9-2C41-B119-3133DF094A5D}" srcOrd="4" destOrd="0" presId="urn:microsoft.com/office/officeart/2005/8/layout/list1"/>
    <dgm:cxn modelId="{53700CB2-954C-F442-A2A8-884BFD045F1C}" type="presParOf" srcId="{0B02B0CC-D3F9-2C41-B119-3133DF094A5D}" destId="{6B58BD9C-30C2-334E-B3B4-D7D612868279}" srcOrd="0" destOrd="0" presId="urn:microsoft.com/office/officeart/2005/8/layout/list1"/>
    <dgm:cxn modelId="{248C7D39-1FF5-9749-8D9A-E068A83414DC}" type="presParOf" srcId="{0B02B0CC-D3F9-2C41-B119-3133DF094A5D}" destId="{F018837C-07D0-9D4D-B25E-317169FA0543}" srcOrd="1" destOrd="0" presId="urn:microsoft.com/office/officeart/2005/8/layout/list1"/>
    <dgm:cxn modelId="{85EBF675-45C3-8246-8DA5-8C1D6A7867AD}" type="presParOf" srcId="{DE049F59-890F-A54D-810B-56F35D6C46C4}" destId="{22AC73F5-3157-2A48-9857-D6E56302CA7C}" srcOrd="5" destOrd="0" presId="urn:microsoft.com/office/officeart/2005/8/layout/list1"/>
    <dgm:cxn modelId="{FC67C542-7A67-7748-AC6E-45562FCF51ED}" type="presParOf" srcId="{DE049F59-890F-A54D-810B-56F35D6C46C4}" destId="{2A6EAC91-A251-924B-B7D2-E9955B35753C}" srcOrd="6" destOrd="0" presId="urn:microsoft.com/office/officeart/2005/8/layout/list1"/>
    <dgm:cxn modelId="{CF4E994F-BE9D-2349-BD9C-AC16D4D4534E}" type="presParOf" srcId="{DE049F59-890F-A54D-810B-56F35D6C46C4}" destId="{FEF800FF-F612-924F-ADBA-8A7F389009B1}" srcOrd="7" destOrd="0" presId="urn:microsoft.com/office/officeart/2005/8/layout/list1"/>
    <dgm:cxn modelId="{4D013523-CCAB-C14A-84A7-D54836A5F394}" type="presParOf" srcId="{DE049F59-890F-A54D-810B-56F35D6C46C4}" destId="{BDC2FD31-2C2E-7C48-8AE5-1497856C431B}" srcOrd="8" destOrd="0" presId="urn:microsoft.com/office/officeart/2005/8/layout/list1"/>
    <dgm:cxn modelId="{5AF2ADD4-40CA-0742-801C-16634BD9A7AD}" type="presParOf" srcId="{BDC2FD31-2C2E-7C48-8AE5-1497856C431B}" destId="{44B371D8-00CF-E440-8245-131EE62A3F76}" srcOrd="0" destOrd="0" presId="urn:microsoft.com/office/officeart/2005/8/layout/list1"/>
    <dgm:cxn modelId="{D7F1DDE6-0FD6-1B47-A59B-AF9B7B1F1DF0}" type="presParOf" srcId="{BDC2FD31-2C2E-7C48-8AE5-1497856C431B}" destId="{1B4B16C2-4FAB-0044-B518-D4C58221E004}" srcOrd="1" destOrd="0" presId="urn:microsoft.com/office/officeart/2005/8/layout/list1"/>
    <dgm:cxn modelId="{BD4A01F4-058A-7640-BEBC-6A157FAF920C}" type="presParOf" srcId="{DE049F59-890F-A54D-810B-56F35D6C46C4}" destId="{D4B9E157-84D4-A149-90CA-8030194D9AEE}" srcOrd="9" destOrd="0" presId="urn:microsoft.com/office/officeart/2005/8/layout/list1"/>
    <dgm:cxn modelId="{6A6CAD2A-6EA4-DE4B-A2EB-0028E05FB110}" type="presParOf" srcId="{DE049F59-890F-A54D-810B-56F35D6C46C4}" destId="{05BD383F-34B9-504F-9488-580EB44F535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5F7AF6C-80F7-499E-ADDA-A8E6612593DE}"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US"/>
        </a:p>
      </dgm:t>
    </dgm:pt>
    <dgm:pt modelId="{9681FF90-1E7F-4D6C-B935-C41DD54C051D}">
      <dgm:prSet/>
      <dgm:spPr/>
      <dgm:t>
        <a:bodyPr/>
        <a:lstStyle/>
        <a:p>
          <a:r>
            <a:rPr lang="en-US"/>
            <a:t>B. Paradox</a:t>
          </a:r>
        </a:p>
      </dgm:t>
    </dgm:pt>
    <dgm:pt modelId="{0B970612-9FA9-4B9A-84E7-6AD91148D5B2}" type="parTrans" cxnId="{BB87A643-6930-4FF9-94C5-5894CACF069A}">
      <dgm:prSet/>
      <dgm:spPr/>
      <dgm:t>
        <a:bodyPr/>
        <a:lstStyle/>
        <a:p>
          <a:endParaRPr lang="en-US"/>
        </a:p>
      </dgm:t>
    </dgm:pt>
    <dgm:pt modelId="{84D3E486-7C4A-454E-BBC6-92D81B54C5EE}" type="sibTrans" cxnId="{BB87A643-6930-4FF9-94C5-5894CACF069A}">
      <dgm:prSet/>
      <dgm:spPr/>
      <dgm:t>
        <a:bodyPr/>
        <a:lstStyle/>
        <a:p>
          <a:endParaRPr lang="en-US"/>
        </a:p>
      </dgm:t>
    </dgm:pt>
    <dgm:pt modelId="{4ECFDBF7-514C-4CB5-8848-1EC77352D090}">
      <dgm:prSet/>
      <dgm:spPr/>
      <dgm:t>
        <a:bodyPr/>
        <a:lstStyle/>
        <a:p>
          <a:r>
            <a:rPr lang="en-US" dirty="0"/>
            <a:t>C. </a:t>
          </a:r>
          <a:r>
            <a:rPr lang="en-US" dirty="0" err="1"/>
            <a:t>Resilency</a:t>
          </a:r>
          <a:endParaRPr lang="en-US" dirty="0"/>
        </a:p>
      </dgm:t>
    </dgm:pt>
    <dgm:pt modelId="{1366E25D-66BD-4914-B405-238CD47C6A87}" type="parTrans" cxnId="{8476B18A-4B19-43DA-B8C1-AE5D2E693010}">
      <dgm:prSet/>
      <dgm:spPr/>
      <dgm:t>
        <a:bodyPr/>
        <a:lstStyle/>
        <a:p>
          <a:endParaRPr lang="en-US"/>
        </a:p>
      </dgm:t>
    </dgm:pt>
    <dgm:pt modelId="{4CB32E48-F79E-4CD7-93CB-989C666508F4}" type="sibTrans" cxnId="{8476B18A-4B19-43DA-B8C1-AE5D2E693010}">
      <dgm:prSet/>
      <dgm:spPr/>
      <dgm:t>
        <a:bodyPr/>
        <a:lstStyle/>
        <a:p>
          <a:endParaRPr lang="en-US"/>
        </a:p>
      </dgm:t>
    </dgm:pt>
    <dgm:pt modelId="{054251DB-7B4D-4328-9BB6-EAFD5237F0B5}">
      <dgm:prSet/>
      <dgm:spPr/>
      <dgm:t>
        <a:bodyPr/>
        <a:lstStyle/>
        <a:p>
          <a:r>
            <a:rPr lang="en-US" dirty="0"/>
            <a:t>D. Building Community</a:t>
          </a:r>
        </a:p>
      </dgm:t>
    </dgm:pt>
    <dgm:pt modelId="{D55F3133-35DE-4F5F-A2A2-5AA6559F3407}" type="parTrans" cxnId="{24C3DC37-BC76-480B-9A21-90EF552BC5BF}">
      <dgm:prSet/>
      <dgm:spPr/>
      <dgm:t>
        <a:bodyPr/>
        <a:lstStyle/>
        <a:p>
          <a:endParaRPr lang="en-US"/>
        </a:p>
      </dgm:t>
    </dgm:pt>
    <dgm:pt modelId="{EA889922-0A5B-4833-90B3-28FE5EF47B02}" type="sibTrans" cxnId="{24C3DC37-BC76-480B-9A21-90EF552BC5BF}">
      <dgm:prSet/>
      <dgm:spPr/>
      <dgm:t>
        <a:bodyPr/>
        <a:lstStyle/>
        <a:p>
          <a:endParaRPr lang="en-US"/>
        </a:p>
      </dgm:t>
    </dgm:pt>
    <dgm:pt modelId="{0AFC2131-B84D-42AB-ACD6-59A275937EFE}">
      <dgm:prSet/>
      <dgm:spPr/>
      <dgm:t>
        <a:bodyPr/>
        <a:lstStyle/>
        <a:p>
          <a:r>
            <a:rPr lang="en-US" dirty="0"/>
            <a:t>E. Embodiment</a:t>
          </a:r>
        </a:p>
      </dgm:t>
    </dgm:pt>
    <dgm:pt modelId="{F760EB80-9D8B-4700-90DE-00ED9690C43F}" type="parTrans" cxnId="{83B07396-B0CE-459F-8588-7908175493A9}">
      <dgm:prSet/>
      <dgm:spPr/>
      <dgm:t>
        <a:bodyPr/>
        <a:lstStyle/>
        <a:p>
          <a:endParaRPr lang="en-US"/>
        </a:p>
      </dgm:t>
    </dgm:pt>
    <dgm:pt modelId="{930CFAAC-B536-4705-A049-2B7202FF2C23}" type="sibTrans" cxnId="{83B07396-B0CE-459F-8588-7908175493A9}">
      <dgm:prSet/>
      <dgm:spPr/>
      <dgm:t>
        <a:bodyPr/>
        <a:lstStyle/>
        <a:p>
          <a:endParaRPr lang="en-US"/>
        </a:p>
      </dgm:t>
    </dgm:pt>
    <dgm:pt modelId="{E9C2372F-A76A-4154-9362-8D3180945CAB}">
      <dgm:prSet/>
      <dgm:spPr/>
      <dgm:t>
        <a:bodyPr/>
        <a:lstStyle/>
        <a:p>
          <a:r>
            <a:rPr lang="en-US" dirty="0"/>
            <a:t>F. Joy</a:t>
          </a:r>
        </a:p>
      </dgm:t>
    </dgm:pt>
    <dgm:pt modelId="{7C8968A5-76C3-4505-9763-4D19F9DE3C68}" type="parTrans" cxnId="{ACB8CDDB-D57E-43D0-B533-B479FDC5E23D}">
      <dgm:prSet/>
      <dgm:spPr/>
      <dgm:t>
        <a:bodyPr/>
        <a:lstStyle/>
        <a:p>
          <a:endParaRPr lang="en-US"/>
        </a:p>
      </dgm:t>
    </dgm:pt>
    <dgm:pt modelId="{561332A2-BF41-419F-9A18-68BA1174BE14}" type="sibTrans" cxnId="{ACB8CDDB-D57E-43D0-B533-B479FDC5E23D}">
      <dgm:prSet/>
      <dgm:spPr/>
      <dgm:t>
        <a:bodyPr/>
        <a:lstStyle/>
        <a:p>
          <a:endParaRPr lang="en-US"/>
        </a:p>
      </dgm:t>
    </dgm:pt>
    <dgm:pt modelId="{8CD5D2E2-8F49-C54F-BE90-1AA89EAFFB64}" type="pres">
      <dgm:prSet presAssocID="{05F7AF6C-80F7-499E-ADDA-A8E6612593DE}" presName="linear" presStyleCnt="0">
        <dgm:presLayoutVars>
          <dgm:animLvl val="lvl"/>
          <dgm:resizeHandles val="exact"/>
        </dgm:presLayoutVars>
      </dgm:prSet>
      <dgm:spPr/>
    </dgm:pt>
    <dgm:pt modelId="{720BBBFA-88FF-9340-99E8-ACA9717E60E2}" type="pres">
      <dgm:prSet presAssocID="{9681FF90-1E7F-4D6C-B935-C41DD54C051D}" presName="parentText" presStyleLbl="node1" presStyleIdx="0" presStyleCnt="5">
        <dgm:presLayoutVars>
          <dgm:chMax val="0"/>
          <dgm:bulletEnabled val="1"/>
        </dgm:presLayoutVars>
      </dgm:prSet>
      <dgm:spPr/>
    </dgm:pt>
    <dgm:pt modelId="{29900767-6595-3A45-90B4-E18538996837}" type="pres">
      <dgm:prSet presAssocID="{84D3E486-7C4A-454E-BBC6-92D81B54C5EE}" presName="spacer" presStyleCnt="0"/>
      <dgm:spPr/>
    </dgm:pt>
    <dgm:pt modelId="{7925AEE6-C565-9642-A76C-6BC84177579A}" type="pres">
      <dgm:prSet presAssocID="{4ECFDBF7-514C-4CB5-8848-1EC77352D090}" presName="parentText" presStyleLbl="node1" presStyleIdx="1" presStyleCnt="5">
        <dgm:presLayoutVars>
          <dgm:chMax val="0"/>
          <dgm:bulletEnabled val="1"/>
        </dgm:presLayoutVars>
      </dgm:prSet>
      <dgm:spPr/>
    </dgm:pt>
    <dgm:pt modelId="{9DD0169D-DB5C-674F-A25F-EEF38C2BEF98}" type="pres">
      <dgm:prSet presAssocID="{4CB32E48-F79E-4CD7-93CB-989C666508F4}" presName="spacer" presStyleCnt="0"/>
      <dgm:spPr/>
    </dgm:pt>
    <dgm:pt modelId="{56AD1CE1-50A4-6649-84DC-740784003E4F}" type="pres">
      <dgm:prSet presAssocID="{054251DB-7B4D-4328-9BB6-EAFD5237F0B5}" presName="parentText" presStyleLbl="node1" presStyleIdx="2" presStyleCnt="5">
        <dgm:presLayoutVars>
          <dgm:chMax val="0"/>
          <dgm:bulletEnabled val="1"/>
        </dgm:presLayoutVars>
      </dgm:prSet>
      <dgm:spPr/>
    </dgm:pt>
    <dgm:pt modelId="{A470BDBA-02D0-1C43-8464-CD72FD9B9C4A}" type="pres">
      <dgm:prSet presAssocID="{EA889922-0A5B-4833-90B3-28FE5EF47B02}" presName="spacer" presStyleCnt="0"/>
      <dgm:spPr/>
    </dgm:pt>
    <dgm:pt modelId="{31108888-78D7-3840-A962-C2F233C0604D}" type="pres">
      <dgm:prSet presAssocID="{0AFC2131-B84D-42AB-ACD6-59A275937EFE}" presName="parentText" presStyleLbl="node1" presStyleIdx="3" presStyleCnt="5">
        <dgm:presLayoutVars>
          <dgm:chMax val="0"/>
          <dgm:bulletEnabled val="1"/>
        </dgm:presLayoutVars>
      </dgm:prSet>
      <dgm:spPr/>
    </dgm:pt>
    <dgm:pt modelId="{D89C426A-A0FC-274E-895D-3FB240C54F8D}" type="pres">
      <dgm:prSet presAssocID="{930CFAAC-B536-4705-A049-2B7202FF2C23}" presName="spacer" presStyleCnt="0"/>
      <dgm:spPr/>
    </dgm:pt>
    <dgm:pt modelId="{44F011C2-F88D-3E42-A5B0-20C364E99B17}" type="pres">
      <dgm:prSet presAssocID="{E9C2372F-A76A-4154-9362-8D3180945CAB}" presName="parentText" presStyleLbl="node1" presStyleIdx="4" presStyleCnt="5">
        <dgm:presLayoutVars>
          <dgm:chMax val="0"/>
          <dgm:bulletEnabled val="1"/>
        </dgm:presLayoutVars>
      </dgm:prSet>
      <dgm:spPr/>
    </dgm:pt>
  </dgm:ptLst>
  <dgm:cxnLst>
    <dgm:cxn modelId="{24C3DC37-BC76-480B-9A21-90EF552BC5BF}" srcId="{05F7AF6C-80F7-499E-ADDA-A8E6612593DE}" destId="{054251DB-7B4D-4328-9BB6-EAFD5237F0B5}" srcOrd="2" destOrd="0" parTransId="{D55F3133-35DE-4F5F-A2A2-5AA6559F3407}" sibTransId="{EA889922-0A5B-4833-90B3-28FE5EF47B02}"/>
    <dgm:cxn modelId="{841E553C-3B17-7944-B08A-59E4F4F4B2C1}" type="presOf" srcId="{4ECFDBF7-514C-4CB5-8848-1EC77352D090}" destId="{7925AEE6-C565-9642-A76C-6BC84177579A}" srcOrd="0" destOrd="0" presId="urn:microsoft.com/office/officeart/2005/8/layout/vList2"/>
    <dgm:cxn modelId="{BB87A643-6930-4FF9-94C5-5894CACF069A}" srcId="{05F7AF6C-80F7-499E-ADDA-A8E6612593DE}" destId="{9681FF90-1E7F-4D6C-B935-C41DD54C051D}" srcOrd="0" destOrd="0" parTransId="{0B970612-9FA9-4B9A-84E7-6AD91148D5B2}" sibTransId="{84D3E486-7C4A-454E-BBC6-92D81B54C5EE}"/>
    <dgm:cxn modelId="{3D2B0771-5F9A-6D46-949F-7BA495E0A500}" type="presOf" srcId="{E9C2372F-A76A-4154-9362-8D3180945CAB}" destId="{44F011C2-F88D-3E42-A5B0-20C364E99B17}" srcOrd="0" destOrd="0" presId="urn:microsoft.com/office/officeart/2005/8/layout/vList2"/>
    <dgm:cxn modelId="{8476B18A-4B19-43DA-B8C1-AE5D2E693010}" srcId="{05F7AF6C-80F7-499E-ADDA-A8E6612593DE}" destId="{4ECFDBF7-514C-4CB5-8848-1EC77352D090}" srcOrd="1" destOrd="0" parTransId="{1366E25D-66BD-4914-B405-238CD47C6A87}" sibTransId="{4CB32E48-F79E-4CD7-93CB-989C666508F4}"/>
    <dgm:cxn modelId="{839D418F-5CC1-3648-819F-9282D3E6F15E}" type="presOf" srcId="{9681FF90-1E7F-4D6C-B935-C41DD54C051D}" destId="{720BBBFA-88FF-9340-99E8-ACA9717E60E2}" srcOrd="0" destOrd="0" presId="urn:microsoft.com/office/officeart/2005/8/layout/vList2"/>
    <dgm:cxn modelId="{83B07396-B0CE-459F-8588-7908175493A9}" srcId="{05F7AF6C-80F7-499E-ADDA-A8E6612593DE}" destId="{0AFC2131-B84D-42AB-ACD6-59A275937EFE}" srcOrd="3" destOrd="0" parTransId="{F760EB80-9D8B-4700-90DE-00ED9690C43F}" sibTransId="{930CFAAC-B536-4705-A049-2B7202FF2C23}"/>
    <dgm:cxn modelId="{ACB8CDDB-D57E-43D0-B533-B479FDC5E23D}" srcId="{05F7AF6C-80F7-499E-ADDA-A8E6612593DE}" destId="{E9C2372F-A76A-4154-9362-8D3180945CAB}" srcOrd="4" destOrd="0" parTransId="{7C8968A5-76C3-4505-9763-4D19F9DE3C68}" sibTransId="{561332A2-BF41-419F-9A18-68BA1174BE14}"/>
    <dgm:cxn modelId="{3DEEA6F0-4B4C-9F42-BE82-885BA472407D}" type="presOf" srcId="{0AFC2131-B84D-42AB-ACD6-59A275937EFE}" destId="{31108888-78D7-3840-A962-C2F233C0604D}" srcOrd="0" destOrd="0" presId="urn:microsoft.com/office/officeart/2005/8/layout/vList2"/>
    <dgm:cxn modelId="{A8A8E2F1-5A75-5D41-98EF-23D6C259D060}" type="presOf" srcId="{054251DB-7B4D-4328-9BB6-EAFD5237F0B5}" destId="{56AD1CE1-50A4-6649-84DC-740784003E4F}" srcOrd="0" destOrd="0" presId="urn:microsoft.com/office/officeart/2005/8/layout/vList2"/>
    <dgm:cxn modelId="{C3DE22FC-DFB4-C244-B9DD-E76FC50A68C3}" type="presOf" srcId="{05F7AF6C-80F7-499E-ADDA-A8E6612593DE}" destId="{8CD5D2E2-8F49-C54F-BE90-1AA89EAFFB64}" srcOrd="0" destOrd="0" presId="urn:microsoft.com/office/officeart/2005/8/layout/vList2"/>
    <dgm:cxn modelId="{B4D7444F-F185-9D47-BBDE-3376ED12FDE4}" type="presParOf" srcId="{8CD5D2E2-8F49-C54F-BE90-1AA89EAFFB64}" destId="{720BBBFA-88FF-9340-99E8-ACA9717E60E2}" srcOrd="0" destOrd="0" presId="urn:microsoft.com/office/officeart/2005/8/layout/vList2"/>
    <dgm:cxn modelId="{CF58BE9D-71A6-614A-954B-3D6B619D8BC0}" type="presParOf" srcId="{8CD5D2E2-8F49-C54F-BE90-1AA89EAFFB64}" destId="{29900767-6595-3A45-90B4-E18538996837}" srcOrd="1" destOrd="0" presId="urn:microsoft.com/office/officeart/2005/8/layout/vList2"/>
    <dgm:cxn modelId="{7C2A7CB0-40E5-044B-9B9C-D58B2A9B5D0D}" type="presParOf" srcId="{8CD5D2E2-8F49-C54F-BE90-1AA89EAFFB64}" destId="{7925AEE6-C565-9642-A76C-6BC84177579A}" srcOrd="2" destOrd="0" presId="urn:microsoft.com/office/officeart/2005/8/layout/vList2"/>
    <dgm:cxn modelId="{D3C9A388-A5A4-D74F-8EA0-5E336635532B}" type="presParOf" srcId="{8CD5D2E2-8F49-C54F-BE90-1AA89EAFFB64}" destId="{9DD0169D-DB5C-674F-A25F-EEF38C2BEF98}" srcOrd="3" destOrd="0" presId="urn:microsoft.com/office/officeart/2005/8/layout/vList2"/>
    <dgm:cxn modelId="{2CEFCBBF-F553-4442-BB84-656412450F66}" type="presParOf" srcId="{8CD5D2E2-8F49-C54F-BE90-1AA89EAFFB64}" destId="{56AD1CE1-50A4-6649-84DC-740784003E4F}" srcOrd="4" destOrd="0" presId="urn:microsoft.com/office/officeart/2005/8/layout/vList2"/>
    <dgm:cxn modelId="{22CDD79B-62BB-1D46-ACAB-662C5779BF01}" type="presParOf" srcId="{8CD5D2E2-8F49-C54F-BE90-1AA89EAFFB64}" destId="{A470BDBA-02D0-1C43-8464-CD72FD9B9C4A}" srcOrd="5" destOrd="0" presId="urn:microsoft.com/office/officeart/2005/8/layout/vList2"/>
    <dgm:cxn modelId="{5000D98C-3865-1C48-B482-19B21E65F7DA}" type="presParOf" srcId="{8CD5D2E2-8F49-C54F-BE90-1AA89EAFFB64}" destId="{31108888-78D7-3840-A962-C2F233C0604D}" srcOrd="6" destOrd="0" presId="urn:microsoft.com/office/officeart/2005/8/layout/vList2"/>
    <dgm:cxn modelId="{486F74CE-10CA-CF48-B02A-7898E103110B}" type="presParOf" srcId="{8CD5D2E2-8F49-C54F-BE90-1AA89EAFFB64}" destId="{D89C426A-A0FC-274E-895D-3FB240C54F8D}" srcOrd="7" destOrd="0" presId="urn:microsoft.com/office/officeart/2005/8/layout/vList2"/>
    <dgm:cxn modelId="{8D14E224-144A-CF43-A08A-51115B28117B}" type="presParOf" srcId="{8CD5D2E2-8F49-C54F-BE90-1AA89EAFFB64}" destId="{44F011C2-F88D-3E42-A5B0-20C364E99B1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9AA2B54-3A5E-42D7-9E65-EB3828319A2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52C1485-200A-47D2-B7AD-0C088A5E67EF}">
      <dgm:prSet/>
      <dgm:spPr/>
      <dgm:t>
        <a:bodyPr/>
        <a:lstStyle/>
        <a:p>
          <a:pPr>
            <a:lnSpc>
              <a:spcPct val="100000"/>
            </a:lnSpc>
          </a:pPr>
          <a:r>
            <a:rPr lang="en-US" b="1"/>
            <a:t>Turning points</a:t>
          </a:r>
          <a:r>
            <a:rPr lang="en-US"/>
            <a:t> </a:t>
          </a:r>
        </a:p>
      </dgm:t>
    </dgm:pt>
    <dgm:pt modelId="{63EDE721-2381-405A-B576-53C02F759837}" type="parTrans" cxnId="{7FD2476F-B3A6-464F-A046-29094CCAD903}">
      <dgm:prSet/>
      <dgm:spPr/>
      <dgm:t>
        <a:bodyPr/>
        <a:lstStyle/>
        <a:p>
          <a:endParaRPr lang="en-US"/>
        </a:p>
      </dgm:t>
    </dgm:pt>
    <dgm:pt modelId="{8692C277-B478-4C7A-918C-FD96C033B128}" type="sibTrans" cxnId="{7FD2476F-B3A6-464F-A046-29094CCAD903}">
      <dgm:prSet/>
      <dgm:spPr/>
      <dgm:t>
        <a:bodyPr/>
        <a:lstStyle/>
        <a:p>
          <a:pPr>
            <a:lnSpc>
              <a:spcPct val="100000"/>
            </a:lnSpc>
          </a:pPr>
          <a:endParaRPr lang="en-US"/>
        </a:p>
      </dgm:t>
    </dgm:pt>
    <dgm:pt modelId="{375E1DCB-5CB0-42B6-B4E0-0D44CB06099F}">
      <dgm:prSet/>
      <dgm:spPr/>
      <dgm:t>
        <a:bodyPr/>
        <a:lstStyle/>
        <a:p>
          <a:pPr>
            <a:lnSpc>
              <a:spcPct val="100000"/>
            </a:lnSpc>
          </a:pPr>
          <a:r>
            <a:rPr lang="en-US" b="1"/>
            <a:t>Influences</a:t>
          </a:r>
          <a:endParaRPr lang="en-US"/>
        </a:p>
      </dgm:t>
    </dgm:pt>
    <dgm:pt modelId="{E99E55CD-53F0-4819-8C6F-ABA0CDE27139}" type="parTrans" cxnId="{BBB7D711-0800-449E-8FD5-9EDA12866234}">
      <dgm:prSet/>
      <dgm:spPr/>
      <dgm:t>
        <a:bodyPr/>
        <a:lstStyle/>
        <a:p>
          <a:endParaRPr lang="en-US"/>
        </a:p>
      </dgm:t>
    </dgm:pt>
    <dgm:pt modelId="{60481165-4026-4491-83DA-C3654AB7AA19}" type="sibTrans" cxnId="{BBB7D711-0800-449E-8FD5-9EDA12866234}">
      <dgm:prSet/>
      <dgm:spPr/>
      <dgm:t>
        <a:bodyPr/>
        <a:lstStyle/>
        <a:p>
          <a:pPr>
            <a:lnSpc>
              <a:spcPct val="100000"/>
            </a:lnSpc>
          </a:pPr>
          <a:endParaRPr lang="en-US"/>
        </a:p>
      </dgm:t>
    </dgm:pt>
    <dgm:pt modelId="{9664663B-E51F-4E82-8A6C-DC5EA05A53CD}">
      <dgm:prSet/>
      <dgm:spPr/>
      <dgm:t>
        <a:bodyPr/>
        <a:lstStyle/>
        <a:p>
          <a:pPr>
            <a:lnSpc>
              <a:spcPct val="100000"/>
            </a:lnSpc>
          </a:pPr>
          <a:r>
            <a:rPr lang="en-US" b="1"/>
            <a:t>Struggles and growth</a:t>
          </a:r>
          <a:r>
            <a:rPr lang="en-US"/>
            <a:t> </a:t>
          </a:r>
        </a:p>
      </dgm:t>
    </dgm:pt>
    <dgm:pt modelId="{76123710-65EA-4CAB-A81C-19BA245EA89F}" type="parTrans" cxnId="{2B8F1719-5934-4549-B143-6DC26D3B26F8}">
      <dgm:prSet/>
      <dgm:spPr/>
      <dgm:t>
        <a:bodyPr/>
        <a:lstStyle/>
        <a:p>
          <a:endParaRPr lang="en-US"/>
        </a:p>
      </dgm:t>
    </dgm:pt>
    <dgm:pt modelId="{C8447257-AD7B-4D71-96DF-A412E8E40444}" type="sibTrans" cxnId="{2B8F1719-5934-4549-B143-6DC26D3B26F8}">
      <dgm:prSet/>
      <dgm:spPr/>
      <dgm:t>
        <a:bodyPr/>
        <a:lstStyle/>
        <a:p>
          <a:pPr>
            <a:lnSpc>
              <a:spcPct val="100000"/>
            </a:lnSpc>
          </a:pPr>
          <a:endParaRPr lang="en-US"/>
        </a:p>
      </dgm:t>
    </dgm:pt>
    <dgm:pt modelId="{719D3554-A4D6-4871-B17E-4B84804345E6}">
      <dgm:prSet/>
      <dgm:spPr/>
      <dgm:t>
        <a:bodyPr/>
        <a:lstStyle/>
        <a:p>
          <a:pPr>
            <a:lnSpc>
              <a:spcPct val="100000"/>
            </a:lnSpc>
          </a:pPr>
          <a:r>
            <a:rPr lang="en-US" b="1"/>
            <a:t>Practices and rituals</a:t>
          </a:r>
          <a:endParaRPr lang="en-US"/>
        </a:p>
      </dgm:t>
    </dgm:pt>
    <dgm:pt modelId="{AD80AD23-E1DD-4990-8937-724EDF3793E4}" type="parTrans" cxnId="{475582F9-0139-44F1-804D-B752712ACD22}">
      <dgm:prSet/>
      <dgm:spPr/>
      <dgm:t>
        <a:bodyPr/>
        <a:lstStyle/>
        <a:p>
          <a:endParaRPr lang="en-US"/>
        </a:p>
      </dgm:t>
    </dgm:pt>
    <dgm:pt modelId="{FED92132-70D5-45C7-9F0C-63E8DFE647AE}" type="sibTrans" cxnId="{475582F9-0139-44F1-804D-B752712ACD22}">
      <dgm:prSet/>
      <dgm:spPr/>
      <dgm:t>
        <a:bodyPr/>
        <a:lstStyle/>
        <a:p>
          <a:pPr>
            <a:lnSpc>
              <a:spcPct val="100000"/>
            </a:lnSpc>
          </a:pPr>
          <a:endParaRPr lang="en-US"/>
        </a:p>
      </dgm:t>
    </dgm:pt>
    <dgm:pt modelId="{B29C9007-6B32-4501-AFEE-FFA7B9B8E451}">
      <dgm:prSet/>
      <dgm:spPr/>
      <dgm:t>
        <a:bodyPr/>
        <a:lstStyle/>
        <a:p>
          <a:pPr>
            <a:lnSpc>
              <a:spcPct val="100000"/>
            </a:lnSpc>
          </a:pPr>
          <a:r>
            <a:rPr lang="en-US" b="1"/>
            <a:t>Evolution</a:t>
          </a:r>
          <a:endParaRPr lang="en-US"/>
        </a:p>
      </dgm:t>
    </dgm:pt>
    <dgm:pt modelId="{46BCA201-7248-4931-90BA-C0140C06F7D0}" type="parTrans" cxnId="{311E8225-98E6-4696-9427-94BAED8284E3}">
      <dgm:prSet/>
      <dgm:spPr/>
      <dgm:t>
        <a:bodyPr/>
        <a:lstStyle/>
        <a:p>
          <a:endParaRPr lang="en-US"/>
        </a:p>
      </dgm:t>
    </dgm:pt>
    <dgm:pt modelId="{BDFF732C-4156-403D-9A9E-3C22DE1445DA}" type="sibTrans" cxnId="{311E8225-98E6-4696-9427-94BAED8284E3}">
      <dgm:prSet/>
      <dgm:spPr/>
      <dgm:t>
        <a:bodyPr/>
        <a:lstStyle/>
        <a:p>
          <a:endParaRPr lang="en-US"/>
        </a:p>
      </dgm:t>
    </dgm:pt>
    <dgm:pt modelId="{5A7449B1-03D1-4182-B689-AA298332F863}" type="pres">
      <dgm:prSet presAssocID="{59AA2B54-3A5E-42D7-9E65-EB3828319A21}" presName="root" presStyleCnt="0">
        <dgm:presLayoutVars>
          <dgm:dir/>
          <dgm:resizeHandles val="exact"/>
        </dgm:presLayoutVars>
      </dgm:prSet>
      <dgm:spPr/>
    </dgm:pt>
    <dgm:pt modelId="{CE519F5E-A44D-4F96-BCAF-2525D343E59C}" type="pres">
      <dgm:prSet presAssocID="{59AA2B54-3A5E-42D7-9E65-EB3828319A21}" presName="container" presStyleCnt="0">
        <dgm:presLayoutVars>
          <dgm:dir/>
          <dgm:resizeHandles val="exact"/>
        </dgm:presLayoutVars>
      </dgm:prSet>
      <dgm:spPr/>
    </dgm:pt>
    <dgm:pt modelId="{D9AC5F8F-5BEE-4B35-A307-1146B3791D9E}" type="pres">
      <dgm:prSet presAssocID="{152C1485-200A-47D2-B7AD-0C088A5E67EF}" presName="compNode" presStyleCnt="0"/>
      <dgm:spPr/>
    </dgm:pt>
    <dgm:pt modelId="{F79A14AB-E47E-4687-A440-2CE89FA89CF1}" type="pres">
      <dgm:prSet presAssocID="{152C1485-200A-47D2-B7AD-0C088A5E67EF}" presName="iconBgRect" presStyleLbl="bgShp" presStyleIdx="0" presStyleCnt="5"/>
      <dgm:spPr/>
    </dgm:pt>
    <dgm:pt modelId="{B868DEDD-F538-455C-B9EB-E6AB38E6664F}" type="pres">
      <dgm:prSet presAssocID="{152C1485-200A-47D2-B7AD-0C088A5E67E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12545396-110B-4FA1-82B2-89515C00F1AD}" type="pres">
      <dgm:prSet presAssocID="{152C1485-200A-47D2-B7AD-0C088A5E67EF}" presName="spaceRect" presStyleCnt="0"/>
      <dgm:spPr/>
    </dgm:pt>
    <dgm:pt modelId="{CD342F7E-D26A-4D4F-8CC1-81B7A3271DC4}" type="pres">
      <dgm:prSet presAssocID="{152C1485-200A-47D2-B7AD-0C088A5E67EF}" presName="textRect" presStyleLbl="revTx" presStyleIdx="0" presStyleCnt="5">
        <dgm:presLayoutVars>
          <dgm:chMax val="1"/>
          <dgm:chPref val="1"/>
        </dgm:presLayoutVars>
      </dgm:prSet>
      <dgm:spPr/>
    </dgm:pt>
    <dgm:pt modelId="{0A60C81E-9D4F-45F2-93C4-50F28E9A0D7E}" type="pres">
      <dgm:prSet presAssocID="{8692C277-B478-4C7A-918C-FD96C033B128}" presName="sibTrans" presStyleLbl="sibTrans2D1" presStyleIdx="0" presStyleCnt="0"/>
      <dgm:spPr/>
    </dgm:pt>
    <dgm:pt modelId="{C47E4912-3620-4125-BE4B-506C325A4D64}" type="pres">
      <dgm:prSet presAssocID="{375E1DCB-5CB0-42B6-B4E0-0D44CB06099F}" presName="compNode" presStyleCnt="0"/>
      <dgm:spPr/>
    </dgm:pt>
    <dgm:pt modelId="{C309D41B-8E70-45C8-A54F-D61ED10A10E9}" type="pres">
      <dgm:prSet presAssocID="{375E1DCB-5CB0-42B6-B4E0-0D44CB06099F}" presName="iconBgRect" presStyleLbl="bgShp" presStyleIdx="1" presStyleCnt="5"/>
      <dgm:spPr/>
    </dgm:pt>
    <dgm:pt modelId="{366A22D3-DE18-440D-AC97-EB159CE75222}" type="pres">
      <dgm:prSet presAssocID="{375E1DCB-5CB0-42B6-B4E0-0D44CB06099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CD3E715-4890-4930-9E4E-7DA2747B3D01}" type="pres">
      <dgm:prSet presAssocID="{375E1DCB-5CB0-42B6-B4E0-0D44CB06099F}" presName="spaceRect" presStyleCnt="0"/>
      <dgm:spPr/>
    </dgm:pt>
    <dgm:pt modelId="{343FC27D-677D-4AA3-8937-4CE59C0A0332}" type="pres">
      <dgm:prSet presAssocID="{375E1DCB-5CB0-42B6-B4E0-0D44CB06099F}" presName="textRect" presStyleLbl="revTx" presStyleIdx="1" presStyleCnt="5">
        <dgm:presLayoutVars>
          <dgm:chMax val="1"/>
          <dgm:chPref val="1"/>
        </dgm:presLayoutVars>
      </dgm:prSet>
      <dgm:spPr/>
    </dgm:pt>
    <dgm:pt modelId="{F084AAA1-189B-4252-A03A-AC5620CBF670}" type="pres">
      <dgm:prSet presAssocID="{60481165-4026-4491-83DA-C3654AB7AA19}" presName="sibTrans" presStyleLbl="sibTrans2D1" presStyleIdx="0" presStyleCnt="0"/>
      <dgm:spPr/>
    </dgm:pt>
    <dgm:pt modelId="{74C91566-3B51-40F0-B078-6D6445077961}" type="pres">
      <dgm:prSet presAssocID="{9664663B-E51F-4E82-8A6C-DC5EA05A53CD}" presName="compNode" presStyleCnt="0"/>
      <dgm:spPr/>
    </dgm:pt>
    <dgm:pt modelId="{0E5881F6-1B5E-4524-82B3-8EEDCF8387AC}" type="pres">
      <dgm:prSet presAssocID="{9664663B-E51F-4E82-8A6C-DC5EA05A53CD}" presName="iconBgRect" presStyleLbl="bgShp" presStyleIdx="2" presStyleCnt="5"/>
      <dgm:spPr/>
    </dgm:pt>
    <dgm:pt modelId="{A166AE31-CBDF-440D-94E3-9D23965E753C}" type="pres">
      <dgm:prSet presAssocID="{9664663B-E51F-4E82-8A6C-DC5EA05A53C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8080EEDC-57E8-4431-8BB0-791A5762FE82}" type="pres">
      <dgm:prSet presAssocID="{9664663B-E51F-4E82-8A6C-DC5EA05A53CD}" presName="spaceRect" presStyleCnt="0"/>
      <dgm:spPr/>
    </dgm:pt>
    <dgm:pt modelId="{D248B1F2-AF69-4A10-9595-B117505B9A90}" type="pres">
      <dgm:prSet presAssocID="{9664663B-E51F-4E82-8A6C-DC5EA05A53CD}" presName="textRect" presStyleLbl="revTx" presStyleIdx="2" presStyleCnt="5">
        <dgm:presLayoutVars>
          <dgm:chMax val="1"/>
          <dgm:chPref val="1"/>
        </dgm:presLayoutVars>
      </dgm:prSet>
      <dgm:spPr/>
    </dgm:pt>
    <dgm:pt modelId="{1AE018BA-22B0-4682-9EF1-C910C063D3B5}" type="pres">
      <dgm:prSet presAssocID="{C8447257-AD7B-4D71-96DF-A412E8E40444}" presName="sibTrans" presStyleLbl="sibTrans2D1" presStyleIdx="0" presStyleCnt="0"/>
      <dgm:spPr/>
    </dgm:pt>
    <dgm:pt modelId="{0D5AEC85-176E-4FC8-B47D-0D2F038F0A4B}" type="pres">
      <dgm:prSet presAssocID="{719D3554-A4D6-4871-B17E-4B84804345E6}" presName="compNode" presStyleCnt="0"/>
      <dgm:spPr/>
    </dgm:pt>
    <dgm:pt modelId="{109C6CE6-EC81-4BCD-944A-4ADD53861368}" type="pres">
      <dgm:prSet presAssocID="{719D3554-A4D6-4871-B17E-4B84804345E6}" presName="iconBgRect" presStyleLbl="bgShp" presStyleIdx="3" presStyleCnt="5"/>
      <dgm:spPr/>
    </dgm:pt>
    <dgm:pt modelId="{4EA38F24-E380-4AD9-8E86-B3AB5CB1B96D}" type="pres">
      <dgm:prSet presAssocID="{719D3554-A4D6-4871-B17E-4B84804345E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eciduous tree"/>
        </a:ext>
      </dgm:extLst>
    </dgm:pt>
    <dgm:pt modelId="{F849BB35-11E9-4ED7-BD7B-22686826820B}" type="pres">
      <dgm:prSet presAssocID="{719D3554-A4D6-4871-B17E-4B84804345E6}" presName="spaceRect" presStyleCnt="0"/>
      <dgm:spPr/>
    </dgm:pt>
    <dgm:pt modelId="{47F7A195-FF0A-4313-BAA6-393CB3342153}" type="pres">
      <dgm:prSet presAssocID="{719D3554-A4D6-4871-B17E-4B84804345E6}" presName="textRect" presStyleLbl="revTx" presStyleIdx="3" presStyleCnt="5">
        <dgm:presLayoutVars>
          <dgm:chMax val="1"/>
          <dgm:chPref val="1"/>
        </dgm:presLayoutVars>
      </dgm:prSet>
      <dgm:spPr/>
    </dgm:pt>
    <dgm:pt modelId="{69C4B81B-6376-456C-A51D-C978BF758FAF}" type="pres">
      <dgm:prSet presAssocID="{FED92132-70D5-45C7-9F0C-63E8DFE647AE}" presName="sibTrans" presStyleLbl="sibTrans2D1" presStyleIdx="0" presStyleCnt="0"/>
      <dgm:spPr/>
    </dgm:pt>
    <dgm:pt modelId="{FFD84860-F511-4555-B2CF-579E37EAC37D}" type="pres">
      <dgm:prSet presAssocID="{B29C9007-6B32-4501-AFEE-FFA7B9B8E451}" presName="compNode" presStyleCnt="0"/>
      <dgm:spPr/>
    </dgm:pt>
    <dgm:pt modelId="{56F6B83C-B0B8-47CC-A2DF-E3F1B5B634FA}" type="pres">
      <dgm:prSet presAssocID="{B29C9007-6B32-4501-AFEE-FFA7B9B8E451}" presName="iconBgRect" presStyleLbl="bgShp" presStyleIdx="4" presStyleCnt="5"/>
      <dgm:spPr/>
    </dgm:pt>
    <dgm:pt modelId="{93DD4D4E-A363-46E8-9865-FD6F1E2BA4BB}" type="pres">
      <dgm:prSet presAssocID="{B29C9007-6B32-4501-AFEE-FFA7B9B8E45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ircular Flowchart"/>
        </a:ext>
      </dgm:extLst>
    </dgm:pt>
    <dgm:pt modelId="{C3D5F1C7-1D88-4624-A737-98CA6C348AFA}" type="pres">
      <dgm:prSet presAssocID="{B29C9007-6B32-4501-AFEE-FFA7B9B8E451}" presName="spaceRect" presStyleCnt="0"/>
      <dgm:spPr/>
    </dgm:pt>
    <dgm:pt modelId="{FF03E45F-F55D-426B-B181-51C5E3339E40}" type="pres">
      <dgm:prSet presAssocID="{B29C9007-6B32-4501-AFEE-FFA7B9B8E451}" presName="textRect" presStyleLbl="revTx" presStyleIdx="4" presStyleCnt="5">
        <dgm:presLayoutVars>
          <dgm:chMax val="1"/>
          <dgm:chPref val="1"/>
        </dgm:presLayoutVars>
      </dgm:prSet>
      <dgm:spPr/>
    </dgm:pt>
  </dgm:ptLst>
  <dgm:cxnLst>
    <dgm:cxn modelId="{BBB7D711-0800-449E-8FD5-9EDA12866234}" srcId="{59AA2B54-3A5E-42D7-9E65-EB3828319A21}" destId="{375E1DCB-5CB0-42B6-B4E0-0D44CB06099F}" srcOrd="1" destOrd="0" parTransId="{E99E55CD-53F0-4819-8C6F-ABA0CDE27139}" sibTransId="{60481165-4026-4491-83DA-C3654AB7AA19}"/>
    <dgm:cxn modelId="{2B8F1719-5934-4549-B143-6DC26D3B26F8}" srcId="{59AA2B54-3A5E-42D7-9E65-EB3828319A21}" destId="{9664663B-E51F-4E82-8A6C-DC5EA05A53CD}" srcOrd="2" destOrd="0" parTransId="{76123710-65EA-4CAB-A81C-19BA245EA89F}" sibTransId="{C8447257-AD7B-4D71-96DF-A412E8E40444}"/>
    <dgm:cxn modelId="{311E8225-98E6-4696-9427-94BAED8284E3}" srcId="{59AA2B54-3A5E-42D7-9E65-EB3828319A21}" destId="{B29C9007-6B32-4501-AFEE-FFA7B9B8E451}" srcOrd="4" destOrd="0" parTransId="{46BCA201-7248-4931-90BA-C0140C06F7D0}" sibTransId="{BDFF732C-4156-403D-9A9E-3C22DE1445DA}"/>
    <dgm:cxn modelId="{C1405D2B-8330-714B-8D9A-4C46C7B095DA}" type="presOf" srcId="{9664663B-E51F-4E82-8A6C-DC5EA05A53CD}" destId="{D248B1F2-AF69-4A10-9595-B117505B9A90}" srcOrd="0" destOrd="0" presId="urn:microsoft.com/office/officeart/2018/2/layout/IconCircleList"/>
    <dgm:cxn modelId="{7FD2476F-B3A6-464F-A046-29094CCAD903}" srcId="{59AA2B54-3A5E-42D7-9E65-EB3828319A21}" destId="{152C1485-200A-47D2-B7AD-0C088A5E67EF}" srcOrd="0" destOrd="0" parTransId="{63EDE721-2381-405A-B576-53C02F759837}" sibTransId="{8692C277-B478-4C7A-918C-FD96C033B128}"/>
    <dgm:cxn modelId="{32E18771-D6E6-0A4D-8F29-79FDDC511B17}" type="presOf" srcId="{60481165-4026-4491-83DA-C3654AB7AA19}" destId="{F084AAA1-189B-4252-A03A-AC5620CBF670}" srcOrd="0" destOrd="0" presId="urn:microsoft.com/office/officeart/2018/2/layout/IconCircleList"/>
    <dgm:cxn modelId="{3A73DEA1-84F1-3247-B213-314845B09B68}" type="presOf" srcId="{FED92132-70D5-45C7-9F0C-63E8DFE647AE}" destId="{69C4B81B-6376-456C-A51D-C978BF758FAF}" srcOrd="0" destOrd="0" presId="urn:microsoft.com/office/officeart/2018/2/layout/IconCircleList"/>
    <dgm:cxn modelId="{79E966B1-01A9-BA41-8E64-FA0F2D4EE258}" type="presOf" srcId="{152C1485-200A-47D2-B7AD-0C088A5E67EF}" destId="{CD342F7E-D26A-4D4F-8CC1-81B7A3271DC4}" srcOrd="0" destOrd="0" presId="urn:microsoft.com/office/officeart/2018/2/layout/IconCircleList"/>
    <dgm:cxn modelId="{CBC44CB5-8209-B84B-8C14-DEE7B02D069F}" type="presOf" srcId="{59AA2B54-3A5E-42D7-9E65-EB3828319A21}" destId="{5A7449B1-03D1-4182-B689-AA298332F863}" srcOrd="0" destOrd="0" presId="urn:microsoft.com/office/officeart/2018/2/layout/IconCircleList"/>
    <dgm:cxn modelId="{7A9988B6-DF97-C64E-A2F1-07202CCCB881}" type="presOf" srcId="{B29C9007-6B32-4501-AFEE-FFA7B9B8E451}" destId="{FF03E45F-F55D-426B-B181-51C5E3339E40}" srcOrd="0" destOrd="0" presId="urn:microsoft.com/office/officeart/2018/2/layout/IconCircleList"/>
    <dgm:cxn modelId="{1576D9BC-FA05-4D41-9F29-D2F3AB99B6C9}" type="presOf" srcId="{375E1DCB-5CB0-42B6-B4E0-0D44CB06099F}" destId="{343FC27D-677D-4AA3-8937-4CE59C0A0332}" srcOrd="0" destOrd="0" presId="urn:microsoft.com/office/officeart/2018/2/layout/IconCircleList"/>
    <dgm:cxn modelId="{26FEA3BD-6B89-1145-AACC-D7D08804FD9D}" type="presOf" srcId="{C8447257-AD7B-4D71-96DF-A412E8E40444}" destId="{1AE018BA-22B0-4682-9EF1-C910C063D3B5}" srcOrd="0" destOrd="0" presId="urn:microsoft.com/office/officeart/2018/2/layout/IconCircleList"/>
    <dgm:cxn modelId="{221677C6-DB12-EA42-B5A6-5A86E7140916}" type="presOf" srcId="{8692C277-B478-4C7A-918C-FD96C033B128}" destId="{0A60C81E-9D4F-45F2-93C4-50F28E9A0D7E}" srcOrd="0" destOrd="0" presId="urn:microsoft.com/office/officeart/2018/2/layout/IconCircleList"/>
    <dgm:cxn modelId="{585A12D1-4EF1-9F45-85BD-7B396C547151}" type="presOf" srcId="{719D3554-A4D6-4871-B17E-4B84804345E6}" destId="{47F7A195-FF0A-4313-BAA6-393CB3342153}" srcOrd="0" destOrd="0" presId="urn:microsoft.com/office/officeart/2018/2/layout/IconCircleList"/>
    <dgm:cxn modelId="{475582F9-0139-44F1-804D-B752712ACD22}" srcId="{59AA2B54-3A5E-42D7-9E65-EB3828319A21}" destId="{719D3554-A4D6-4871-B17E-4B84804345E6}" srcOrd="3" destOrd="0" parTransId="{AD80AD23-E1DD-4990-8937-724EDF3793E4}" sibTransId="{FED92132-70D5-45C7-9F0C-63E8DFE647AE}"/>
    <dgm:cxn modelId="{F0A47F98-7379-6643-AA52-6F5016C0C01A}" type="presParOf" srcId="{5A7449B1-03D1-4182-B689-AA298332F863}" destId="{CE519F5E-A44D-4F96-BCAF-2525D343E59C}" srcOrd="0" destOrd="0" presId="urn:microsoft.com/office/officeart/2018/2/layout/IconCircleList"/>
    <dgm:cxn modelId="{280570C9-AE89-9A4B-86E9-E1C844399EB5}" type="presParOf" srcId="{CE519F5E-A44D-4F96-BCAF-2525D343E59C}" destId="{D9AC5F8F-5BEE-4B35-A307-1146B3791D9E}" srcOrd="0" destOrd="0" presId="urn:microsoft.com/office/officeart/2018/2/layout/IconCircleList"/>
    <dgm:cxn modelId="{06910338-2C8A-7445-9601-7C3EDA06C2AE}" type="presParOf" srcId="{D9AC5F8F-5BEE-4B35-A307-1146B3791D9E}" destId="{F79A14AB-E47E-4687-A440-2CE89FA89CF1}" srcOrd="0" destOrd="0" presId="urn:microsoft.com/office/officeart/2018/2/layout/IconCircleList"/>
    <dgm:cxn modelId="{8C413250-3738-F74E-AD4A-C3A30C84B619}" type="presParOf" srcId="{D9AC5F8F-5BEE-4B35-A307-1146B3791D9E}" destId="{B868DEDD-F538-455C-B9EB-E6AB38E6664F}" srcOrd="1" destOrd="0" presId="urn:microsoft.com/office/officeart/2018/2/layout/IconCircleList"/>
    <dgm:cxn modelId="{1D0C3DC2-3029-9C45-B196-F3C98530FD23}" type="presParOf" srcId="{D9AC5F8F-5BEE-4B35-A307-1146B3791D9E}" destId="{12545396-110B-4FA1-82B2-89515C00F1AD}" srcOrd="2" destOrd="0" presId="urn:microsoft.com/office/officeart/2018/2/layout/IconCircleList"/>
    <dgm:cxn modelId="{2991996F-3134-BC4F-825B-354DA0E24461}" type="presParOf" srcId="{D9AC5F8F-5BEE-4B35-A307-1146B3791D9E}" destId="{CD342F7E-D26A-4D4F-8CC1-81B7A3271DC4}" srcOrd="3" destOrd="0" presId="urn:microsoft.com/office/officeart/2018/2/layout/IconCircleList"/>
    <dgm:cxn modelId="{9CBE1BEA-714E-F249-836E-4826A7D27793}" type="presParOf" srcId="{CE519F5E-A44D-4F96-BCAF-2525D343E59C}" destId="{0A60C81E-9D4F-45F2-93C4-50F28E9A0D7E}" srcOrd="1" destOrd="0" presId="urn:microsoft.com/office/officeart/2018/2/layout/IconCircleList"/>
    <dgm:cxn modelId="{26FE1682-BD52-E640-8829-947C112B40E7}" type="presParOf" srcId="{CE519F5E-A44D-4F96-BCAF-2525D343E59C}" destId="{C47E4912-3620-4125-BE4B-506C325A4D64}" srcOrd="2" destOrd="0" presId="urn:microsoft.com/office/officeart/2018/2/layout/IconCircleList"/>
    <dgm:cxn modelId="{F2729A76-16E2-B546-B5FB-3A38F632F815}" type="presParOf" srcId="{C47E4912-3620-4125-BE4B-506C325A4D64}" destId="{C309D41B-8E70-45C8-A54F-D61ED10A10E9}" srcOrd="0" destOrd="0" presId="urn:microsoft.com/office/officeart/2018/2/layout/IconCircleList"/>
    <dgm:cxn modelId="{6AF5BF2A-D6CA-AF48-B3BB-D32FAD34B935}" type="presParOf" srcId="{C47E4912-3620-4125-BE4B-506C325A4D64}" destId="{366A22D3-DE18-440D-AC97-EB159CE75222}" srcOrd="1" destOrd="0" presId="urn:microsoft.com/office/officeart/2018/2/layout/IconCircleList"/>
    <dgm:cxn modelId="{655DD00C-2696-A344-B618-325CA27415AC}" type="presParOf" srcId="{C47E4912-3620-4125-BE4B-506C325A4D64}" destId="{1CD3E715-4890-4930-9E4E-7DA2747B3D01}" srcOrd="2" destOrd="0" presId="urn:microsoft.com/office/officeart/2018/2/layout/IconCircleList"/>
    <dgm:cxn modelId="{5D40A1EB-CE87-5849-BF70-E6701AFCE636}" type="presParOf" srcId="{C47E4912-3620-4125-BE4B-506C325A4D64}" destId="{343FC27D-677D-4AA3-8937-4CE59C0A0332}" srcOrd="3" destOrd="0" presId="urn:microsoft.com/office/officeart/2018/2/layout/IconCircleList"/>
    <dgm:cxn modelId="{DF34ECED-1CD1-1446-86C5-F74C86F83401}" type="presParOf" srcId="{CE519F5E-A44D-4F96-BCAF-2525D343E59C}" destId="{F084AAA1-189B-4252-A03A-AC5620CBF670}" srcOrd="3" destOrd="0" presId="urn:microsoft.com/office/officeart/2018/2/layout/IconCircleList"/>
    <dgm:cxn modelId="{98A3AA9F-E1A9-FE4D-9BD5-696D14CCEEF4}" type="presParOf" srcId="{CE519F5E-A44D-4F96-BCAF-2525D343E59C}" destId="{74C91566-3B51-40F0-B078-6D6445077961}" srcOrd="4" destOrd="0" presId="urn:microsoft.com/office/officeart/2018/2/layout/IconCircleList"/>
    <dgm:cxn modelId="{84BEB955-6FBE-F343-ADE2-0DE0F1556135}" type="presParOf" srcId="{74C91566-3B51-40F0-B078-6D6445077961}" destId="{0E5881F6-1B5E-4524-82B3-8EEDCF8387AC}" srcOrd="0" destOrd="0" presId="urn:microsoft.com/office/officeart/2018/2/layout/IconCircleList"/>
    <dgm:cxn modelId="{7BE55968-4181-0F45-AF1C-01E941FA1402}" type="presParOf" srcId="{74C91566-3B51-40F0-B078-6D6445077961}" destId="{A166AE31-CBDF-440D-94E3-9D23965E753C}" srcOrd="1" destOrd="0" presId="urn:microsoft.com/office/officeart/2018/2/layout/IconCircleList"/>
    <dgm:cxn modelId="{37C8D5CE-D8D4-034D-BB84-16C68F0C8A27}" type="presParOf" srcId="{74C91566-3B51-40F0-B078-6D6445077961}" destId="{8080EEDC-57E8-4431-8BB0-791A5762FE82}" srcOrd="2" destOrd="0" presId="urn:microsoft.com/office/officeart/2018/2/layout/IconCircleList"/>
    <dgm:cxn modelId="{73C3A7FC-9F44-9E48-B607-5FD8D633045F}" type="presParOf" srcId="{74C91566-3B51-40F0-B078-6D6445077961}" destId="{D248B1F2-AF69-4A10-9595-B117505B9A90}" srcOrd="3" destOrd="0" presId="urn:microsoft.com/office/officeart/2018/2/layout/IconCircleList"/>
    <dgm:cxn modelId="{18002FC5-6E69-EB47-AE57-A4E8EA033F39}" type="presParOf" srcId="{CE519F5E-A44D-4F96-BCAF-2525D343E59C}" destId="{1AE018BA-22B0-4682-9EF1-C910C063D3B5}" srcOrd="5" destOrd="0" presId="urn:microsoft.com/office/officeart/2018/2/layout/IconCircleList"/>
    <dgm:cxn modelId="{91D8A44A-9B56-514D-837D-B0FF1F05D7E6}" type="presParOf" srcId="{CE519F5E-A44D-4F96-BCAF-2525D343E59C}" destId="{0D5AEC85-176E-4FC8-B47D-0D2F038F0A4B}" srcOrd="6" destOrd="0" presId="urn:microsoft.com/office/officeart/2018/2/layout/IconCircleList"/>
    <dgm:cxn modelId="{F4D4B8A0-DC57-2844-B4A2-25D542D15B2B}" type="presParOf" srcId="{0D5AEC85-176E-4FC8-B47D-0D2F038F0A4B}" destId="{109C6CE6-EC81-4BCD-944A-4ADD53861368}" srcOrd="0" destOrd="0" presId="urn:microsoft.com/office/officeart/2018/2/layout/IconCircleList"/>
    <dgm:cxn modelId="{41977186-7CB4-DF40-A9E8-9475E49BCDAC}" type="presParOf" srcId="{0D5AEC85-176E-4FC8-B47D-0D2F038F0A4B}" destId="{4EA38F24-E380-4AD9-8E86-B3AB5CB1B96D}" srcOrd="1" destOrd="0" presId="urn:microsoft.com/office/officeart/2018/2/layout/IconCircleList"/>
    <dgm:cxn modelId="{38B99FBF-88E4-D246-9F80-F031B6925DA5}" type="presParOf" srcId="{0D5AEC85-176E-4FC8-B47D-0D2F038F0A4B}" destId="{F849BB35-11E9-4ED7-BD7B-22686826820B}" srcOrd="2" destOrd="0" presId="urn:microsoft.com/office/officeart/2018/2/layout/IconCircleList"/>
    <dgm:cxn modelId="{BF964669-8356-7643-9C00-6F72556F810A}" type="presParOf" srcId="{0D5AEC85-176E-4FC8-B47D-0D2F038F0A4B}" destId="{47F7A195-FF0A-4313-BAA6-393CB3342153}" srcOrd="3" destOrd="0" presId="urn:microsoft.com/office/officeart/2018/2/layout/IconCircleList"/>
    <dgm:cxn modelId="{465DC0A0-3ED5-3D44-8D98-A096CE5FDECA}" type="presParOf" srcId="{CE519F5E-A44D-4F96-BCAF-2525D343E59C}" destId="{69C4B81B-6376-456C-A51D-C978BF758FAF}" srcOrd="7" destOrd="0" presId="urn:microsoft.com/office/officeart/2018/2/layout/IconCircleList"/>
    <dgm:cxn modelId="{65DE5B11-E4AD-6D41-8DC1-F651C6749D3B}" type="presParOf" srcId="{CE519F5E-A44D-4F96-BCAF-2525D343E59C}" destId="{FFD84860-F511-4555-B2CF-579E37EAC37D}" srcOrd="8" destOrd="0" presId="urn:microsoft.com/office/officeart/2018/2/layout/IconCircleList"/>
    <dgm:cxn modelId="{1803E121-06DD-C84F-95D4-5BBC73B9FC2A}" type="presParOf" srcId="{FFD84860-F511-4555-B2CF-579E37EAC37D}" destId="{56F6B83C-B0B8-47CC-A2DF-E3F1B5B634FA}" srcOrd="0" destOrd="0" presId="urn:microsoft.com/office/officeart/2018/2/layout/IconCircleList"/>
    <dgm:cxn modelId="{1B56A5CF-6B41-0A4E-9AF0-A78A172A9615}" type="presParOf" srcId="{FFD84860-F511-4555-B2CF-579E37EAC37D}" destId="{93DD4D4E-A363-46E8-9865-FD6F1E2BA4BB}" srcOrd="1" destOrd="0" presId="urn:microsoft.com/office/officeart/2018/2/layout/IconCircleList"/>
    <dgm:cxn modelId="{FCDC7D27-3D84-2644-B8FC-BC7A5C9C3B8C}" type="presParOf" srcId="{FFD84860-F511-4555-B2CF-579E37EAC37D}" destId="{C3D5F1C7-1D88-4624-A737-98CA6C348AFA}" srcOrd="2" destOrd="0" presId="urn:microsoft.com/office/officeart/2018/2/layout/IconCircleList"/>
    <dgm:cxn modelId="{497BD13A-391C-1742-8FF2-66D0E3893A44}" type="presParOf" srcId="{FFD84860-F511-4555-B2CF-579E37EAC37D}" destId="{FF03E45F-F55D-426B-B181-51C5E3339E40}"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DBD2B16-7DD2-4E53-A3E0-355094049F3E}"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0BCBE31D-BB3E-4278-A2BF-61D1D776738C}">
      <dgm:prSet/>
      <dgm:spPr/>
      <dgm:t>
        <a:bodyPr/>
        <a:lstStyle/>
        <a:p>
          <a:r>
            <a:rPr lang="en-US"/>
            <a:t>• Write freely, without editing.</a:t>
          </a:r>
        </a:p>
      </dgm:t>
    </dgm:pt>
    <dgm:pt modelId="{6B19508C-0356-4D3D-AB83-901B8BB9F88B}" type="parTrans" cxnId="{595959EB-4AA1-44DB-986E-F0AF096D03A0}">
      <dgm:prSet/>
      <dgm:spPr/>
      <dgm:t>
        <a:bodyPr/>
        <a:lstStyle/>
        <a:p>
          <a:endParaRPr lang="en-US"/>
        </a:p>
      </dgm:t>
    </dgm:pt>
    <dgm:pt modelId="{7B8B8807-25AF-430E-BC01-FA2F004FA402}" type="sibTrans" cxnId="{595959EB-4AA1-44DB-986E-F0AF096D03A0}">
      <dgm:prSet/>
      <dgm:spPr/>
      <dgm:t>
        <a:bodyPr/>
        <a:lstStyle/>
        <a:p>
          <a:endParaRPr lang="en-US"/>
        </a:p>
      </dgm:t>
    </dgm:pt>
    <dgm:pt modelId="{6C53C4EF-5C9E-4761-BDF3-75D8A85FE510}">
      <dgm:prSet/>
      <dgm:spPr/>
      <dgm:t>
        <a:bodyPr/>
        <a:lstStyle/>
        <a:p>
          <a:r>
            <a:rPr lang="en-US"/>
            <a:t>• Use images, senses, metaphors</a:t>
          </a:r>
        </a:p>
      </dgm:t>
    </dgm:pt>
    <dgm:pt modelId="{1466FB72-3DF6-4769-9EB1-C09A978D89EF}" type="parTrans" cxnId="{4459AA60-2358-44FD-A423-905141401445}">
      <dgm:prSet/>
      <dgm:spPr/>
      <dgm:t>
        <a:bodyPr/>
        <a:lstStyle/>
        <a:p>
          <a:endParaRPr lang="en-US"/>
        </a:p>
      </dgm:t>
    </dgm:pt>
    <dgm:pt modelId="{91E00C02-6B3D-42CD-A6DB-3BB8B9E7D19C}" type="sibTrans" cxnId="{4459AA60-2358-44FD-A423-905141401445}">
      <dgm:prSet/>
      <dgm:spPr/>
      <dgm:t>
        <a:bodyPr/>
        <a:lstStyle/>
        <a:p>
          <a:endParaRPr lang="en-US"/>
        </a:p>
      </dgm:t>
    </dgm:pt>
    <dgm:pt modelId="{00538A5A-5968-4848-A278-AFD34800BA78}">
      <dgm:prSet/>
      <dgm:spPr/>
      <dgm:t>
        <a:bodyPr/>
        <a:lstStyle/>
        <a:p>
          <a:r>
            <a:rPr lang="en-US"/>
            <a:t>Tell Stories  , add pictures, copy down songs</a:t>
          </a:r>
        </a:p>
      </dgm:t>
    </dgm:pt>
    <dgm:pt modelId="{A1A0A1E5-8D4F-4201-BC62-0B5BF29749D8}" type="parTrans" cxnId="{2B3809D0-4AE3-4B0B-9DD3-D2EC2C4116E4}">
      <dgm:prSet/>
      <dgm:spPr/>
      <dgm:t>
        <a:bodyPr/>
        <a:lstStyle/>
        <a:p>
          <a:endParaRPr lang="en-US"/>
        </a:p>
      </dgm:t>
    </dgm:pt>
    <dgm:pt modelId="{354B5AE2-5A3A-40DB-98F6-2EA9E1BA7799}" type="sibTrans" cxnId="{2B3809D0-4AE3-4B0B-9DD3-D2EC2C4116E4}">
      <dgm:prSet/>
      <dgm:spPr/>
      <dgm:t>
        <a:bodyPr/>
        <a:lstStyle/>
        <a:p>
          <a:endParaRPr lang="en-US"/>
        </a:p>
      </dgm:t>
    </dgm:pt>
    <dgm:pt modelId="{5185444F-129A-4407-AE8A-AAE53729584A}">
      <dgm:prSet/>
      <dgm:spPr/>
      <dgm:t>
        <a:bodyPr/>
        <a:lstStyle/>
        <a:p>
          <a:r>
            <a:rPr lang="en-US"/>
            <a:t>• Revisit and reflect; insight deepens over time.</a:t>
          </a:r>
        </a:p>
      </dgm:t>
    </dgm:pt>
    <dgm:pt modelId="{F3C45E6A-B3A0-4EF8-BBE2-56A3737BDCBB}" type="parTrans" cxnId="{258ED0F9-A103-4E1E-B234-38D6335288F8}">
      <dgm:prSet/>
      <dgm:spPr/>
      <dgm:t>
        <a:bodyPr/>
        <a:lstStyle/>
        <a:p>
          <a:endParaRPr lang="en-US"/>
        </a:p>
      </dgm:t>
    </dgm:pt>
    <dgm:pt modelId="{D8E95B16-FA58-4378-BD8C-B399B1C0784B}" type="sibTrans" cxnId="{258ED0F9-A103-4E1E-B234-38D6335288F8}">
      <dgm:prSet/>
      <dgm:spPr/>
      <dgm:t>
        <a:bodyPr/>
        <a:lstStyle/>
        <a:p>
          <a:endParaRPr lang="en-US"/>
        </a:p>
      </dgm:t>
    </dgm:pt>
    <dgm:pt modelId="{8A5A7766-5F8B-4B58-B57D-64642B2623EB}">
      <dgm:prSet/>
      <dgm:spPr/>
      <dgm:t>
        <a:bodyPr/>
        <a:lstStyle/>
        <a:p>
          <a:r>
            <a:rPr lang="en-US"/>
            <a:t>• Share excerpts with a trusted companion or group.</a:t>
          </a:r>
        </a:p>
      </dgm:t>
    </dgm:pt>
    <dgm:pt modelId="{79BCE066-74D7-4C1E-8B7D-37A0BD5C6CC1}" type="parTrans" cxnId="{AD2FAFEE-E163-4658-A1B2-09A0F3443406}">
      <dgm:prSet/>
      <dgm:spPr/>
      <dgm:t>
        <a:bodyPr/>
        <a:lstStyle/>
        <a:p>
          <a:endParaRPr lang="en-US"/>
        </a:p>
      </dgm:t>
    </dgm:pt>
    <dgm:pt modelId="{E482F834-C9AA-499F-87BA-3320E993CC0A}" type="sibTrans" cxnId="{AD2FAFEE-E163-4658-A1B2-09A0F3443406}">
      <dgm:prSet/>
      <dgm:spPr/>
      <dgm:t>
        <a:bodyPr/>
        <a:lstStyle/>
        <a:p>
          <a:endParaRPr lang="en-US"/>
        </a:p>
      </dgm:t>
    </dgm:pt>
    <dgm:pt modelId="{9C78B851-E8D6-6C48-B2D7-3DB4DD535AF8}" type="pres">
      <dgm:prSet presAssocID="{3DBD2B16-7DD2-4E53-A3E0-355094049F3E}" presName="diagram" presStyleCnt="0">
        <dgm:presLayoutVars>
          <dgm:dir/>
          <dgm:resizeHandles val="exact"/>
        </dgm:presLayoutVars>
      </dgm:prSet>
      <dgm:spPr/>
    </dgm:pt>
    <dgm:pt modelId="{639926CE-49E0-094A-A6F8-163464F99561}" type="pres">
      <dgm:prSet presAssocID="{0BCBE31D-BB3E-4278-A2BF-61D1D776738C}" presName="node" presStyleLbl="node1" presStyleIdx="0" presStyleCnt="5">
        <dgm:presLayoutVars>
          <dgm:bulletEnabled val="1"/>
        </dgm:presLayoutVars>
      </dgm:prSet>
      <dgm:spPr/>
    </dgm:pt>
    <dgm:pt modelId="{4D715A9B-5CAC-FA46-90F5-CFBB0F96766A}" type="pres">
      <dgm:prSet presAssocID="{7B8B8807-25AF-430E-BC01-FA2F004FA402}" presName="sibTrans" presStyleCnt="0"/>
      <dgm:spPr/>
    </dgm:pt>
    <dgm:pt modelId="{304398B2-5B15-9F4F-8623-DCB328881242}" type="pres">
      <dgm:prSet presAssocID="{6C53C4EF-5C9E-4761-BDF3-75D8A85FE510}" presName="node" presStyleLbl="node1" presStyleIdx="1" presStyleCnt="5">
        <dgm:presLayoutVars>
          <dgm:bulletEnabled val="1"/>
        </dgm:presLayoutVars>
      </dgm:prSet>
      <dgm:spPr/>
    </dgm:pt>
    <dgm:pt modelId="{051410BC-9C02-A948-8677-4B3807511D8E}" type="pres">
      <dgm:prSet presAssocID="{91E00C02-6B3D-42CD-A6DB-3BB8B9E7D19C}" presName="sibTrans" presStyleCnt="0"/>
      <dgm:spPr/>
    </dgm:pt>
    <dgm:pt modelId="{82F1C391-AAE7-C247-B279-634205546E0D}" type="pres">
      <dgm:prSet presAssocID="{00538A5A-5968-4848-A278-AFD34800BA78}" presName="node" presStyleLbl="node1" presStyleIdx="2" presStyleCnt="5">
        <dgm:presLayoutVars>
          <dgm:bulletEnabled val="1"/>
        </dgm:presLayoutVars>
      </dgm:prSet>
      <dgm:spPr/>
    </dgm:pt>
    <dgm:pt modelId="{78D547D6-1FD1-E441-9E9E-08975C45E6A2}" type="pres">
      <dgm:prSet presAssocID="{354B5AE2-5A3A-40DB-98F6-2EA9E1BA7799}" presName="sibTrans" presStyleCnt="0"/>
      <dgm:spPr/>
    </dgm:pt>
    <dgm:pt modelId="{67BF3140-600E-F948-9341-70D51FF5F3DD}" type="pres">
      <dgm:prSet presAssocID="{5185444F-129A-4407-AE8A-AAE53729584A}" presName="node" presStyleLbl="node1" presStyleIdx="3" presStyleCnt="5">
        <dgm:presLayoutVars>
          <dgm:bulletEnabled val="1"/>
        </dgm:presLayoutVars>
      </dgm:prSet>
      <dgm:spPr/>
    </dgm:pt>
    <dgm:pt modelId="{C513C6AD-9DCE-2C4F-B11F-C715695FF5C8}" type="pres">
      <dgm:prSet presAssocID="{D8E95B16-FA58-4378-BD8C-B399B1C0784B}" presName="sibTrans" presStyleCnt="0"/>
      <dgm:spPr/>
    </dgm:pt>
    <dgm:pt modelId="{849E8153-1195-A542-8A1A-EF9484A85CF9}" type="pres">
      <dgm:prSet presAssocID="{8A5A7766-5F8B-4B58-B57D-64642B2623EB}" presName="node" presStyleLbl="node1" presStyleIdx="4" presStyleCnt="5">
        <dgm:presLayoutVars>
          <dgm:bulletEnabled val="1"/>
        </dgm:presLayoutVars>
      </dgm:prSet>
      <dgm:spPr/>
    </dgm:pt>
  </dgm:ptLst>
  <dgm:cxnLst>
    <dgm:cxn modelId="{F3666209-748A-1946-9234-175EC9D1FF63}" type="presOf" srcId="{00538A5A-5968-4848-A278-AFD34800BA78}" destId="{82F1C391-AAE7-C247-B279-634205546E0D}" srcOrd="0" destOrd="0" presId="urn:microsoft.com/office/officeart/2005/8/layout/default"/>
    <dgm:cxn modelId="{1B7E2E2E-D8AC-304F-A3EC-F9D6879ED5FE}" type="presOf" srcId="{6C53C4EF-5C9E-4761-BDF3-75D8A85FE510}" destId="{304398B2-5B15-9F4F-8623-DCB328881242}" srcOrd="0" destOrd="0" presId="urn:microsoft.com/office/officeart/2005/8/layout/default"/>
    <dgm:cxn modelId="{87450432-2A54-3C44-992E-291685C5DC60}" type="presOf" srcId="{0BCBE31D-BB3E-4278-A2BF-61D1D776738C}" destId="{639926CE-49E0-094A-A6F8-163464F99561}" srcOrd="0" destOrd="0" presId="urn:microsoft.com/office/officeart/2005/8/layout/default"/>
    <dgm:cxn modelId="{4459AA60-2358-44FD-A423-905141401445}" srcId="{3DBD2B16-7DD2-4E53-A3E0-355094049F3E}" destId="{6C53C4EF-5C9E-4761-BDF3-75D8A85FE510}" srcOrd="1" destOrd="0" parTransId="{1466FB72-3DF6-4769-9EB1-C09A978D89EF}" sibTransId="{91E00C02-6B3D-42CD-A6DB-3BB8B9E7D19C}"/>
    <dgm:cxn modelId="{11E0CE78-084F-3A4B-A6CC-249A29F80FC0}" type="presOf" srcId="{5185444F-129A-4407-AE8A-AAE53729584A}" destId="{67BF3140-600E-F948-9341-70D51FF5F3DD}" srcOrd="0" destOrd="0" presId="urn:microsoft.com/office/officeart/2005/8/layout/default"/>
    <dgm:cxn modelId="{52DE9B87-759A-9B47-B7C8-F3E3FF9142BA}" type="presOf" srcId="{3DBD2B16-7DD2-4E53-A3E0-355094049F3E}" destId="{9C78B851-E8D6-6C48-B2D7-3DB4DD535AF8}" srcOrd="0" destOrd="0" presId="urn:microsoft.com/office/officeart/2005/8/layout/default"/>
    <dgm:cxn modelId="{CED430B5-EB2D-4C4B-A46F-7EAD86ECF487}" type="presOf" srcId="{8A5A7766-5F8B-4B58-B57D-64642B2623EB}" destId="{849E8153-1195-A542-8A1A-EF9484A85CF9}" srcOrd="0" destOrd="0" presId="urn:microsoft.com/office/officeart/2005/8/layout/default"/>
    <dgm:cxn modelId="{2B3809D0-4AE3-4B0B-9DD3-D2EC2C4116E4}" srcId="{3DBD2B16-7DD2-4E53-A3E0-355094049F3E}" destId="{00538A5A-5968-4848-A278-AFD34800BA78}" srcOrd="2" destOrd="0" parTransId="{A1A0A1E5-8D4F-4201-BC62-0B5BF29749D8}" sibTransId="{354B5AE2-5A3A-40DB-98F6-2EA9E1BA7799}"/>
    <dgm:cxn modelId="{595959EB-4AA1-44DB-986E-F0AF096D03A0}" srcId="{3DBD2B16-7DD2-4E53-A3E0-355094049F3E}" destId="{0BCBE31D-BB3E-4278-A2BF-61D1D776738C}" srcOrd="0" destOrd="0" parTransId="{6B19508C-0356-4D3D-AB83-901B8BB9F88B}" sibTransId="{7B8B8807-25AF-430E-BC01-FA2F004FA402}"/>
    <dgm:cxn modelId="{AD2FAFEE-E163-4658-A1B2-09A0F3443406}" srcId="{3DBD2B16-7DD2-4E53-A3E0-355094049F3E}" destId="{8A5A7766-5F8B-4B58-B57D-64642B2623EB}" srcOrd="4" destOrd="0" parTransId="{79BCE066-74D7-4C1E-8B7D-37A0BD5C6CC1}" sibTransId="{E482F834-C9AA-499F-87BA-3320E993CC0A}"/>
    <dgm:cxn modelId="{258ED0F9-A103-4E1E-B234-38D6335288F8}" srcId="{3DBD2B16-7DD2-4E53-A3E0-355094049F3E}" destId="{5185444F-129A-4407-AE8A-AAE53729584A}" srcOrd="3" destOrd="0" parTransId="{F3C45E6A-B3A0-4EF8-BBE2-56A3737BDCBB}" sibTransId="{D8E95B16-FA58-4378-BD8C-B399B1C0784B}"/>
    <dgm:cxn modelId="{C5431FC7-B364-0C4F-A99C-252715E79E77}" type="presParOf" srcId="{9C78B851-E8D6-6C48-B2D7-3DB4DD535AF8}" destId="{639926CE-49E0-094A-A6F8-163464F99561}" srcOrd="0" destOrd="0" presId="urn:microsoft.com/office/officeart/2005/8/layout/default"/>
    <dgm:cxn modelId="{B44956B8-D999-CC4F-B4DE-079E254AC981}" type="presParOf" srcId="{9C78B851-E8D6-6C48-B2D7-3DB4DD535AF8}" destId="{4D715A9B-5CAC-FA46-90F5-CFBB0F96766A}" srcOrd="1" destOrd="0" presId="urn:microsoft.com/office/officeart/2005/8/layout/default"/>
    <dgm:cxn modelId="{D091CFD1-BA00-3045-A171-2292B274FF65}" type="presParOf" srcId="{9C78B851-E8D6-6C48-B2D7-3DB4DD535AF8}" destId="{304398B2-5B15-9F4F-8623-DCB328881242}" srcOrd="2" destOrd="0" presId="urn:microsoft.com/office/officeart/2005/8/layout/default"/>
    <dgm:cxn modelId="{C0805E62-26C0-5D42-A00D-21E32E3B1846}" type="presParOf" srcId="{9C78B851-E8D6-6C48-B2D7-3DB4DD535AF8}" destId="{051410BC-9C02-A948-8677-4B3807511D8E}" srcOrd="3" destOrd="0" presId="urn:microsoft.com/office/officeart/2005/8/layout/default"/>
    <dgm:cxn modelId="{04C7E237-0E2F-A642-A6FE-CAF9A1BEBF94}" type="presParOf" srcId="{9C78B851-E8D6-6C48-B2D7-3DB4DD535AF8}" destId="{82F1C391-AAE7-C247-B279-634205546E0D}" srcOrd="4" destOrd="0" presId="urn:microsoft.com/office/officeart/2005/8/layout/default"/>
    <dgm:cxn modelId="{A89BF261-4121-6A4A-B76B-84C50490AFA2}" type="presParOf" srcId="{9C78B851-E8D6-6C48-B2D7-3DB4DD535AF8}" destId="{78D547D6-1FD1-E441-9E9E-08975C45E6A2}" srcOrd="5" destOrd="0" presId="urn:microsoft.com/office/officeart/2005/8/layout/default"/>
    <dgm:cxn modelId="{FB2B4FCE-D5CC-0547-8AF9-64D6BE2BEE52}" type="presParOf" srcId="{9C78B851-E8D6-6C48-B2D7-3DB4DD535AF8}" destId="{67BF3140-600E-F948-9341-70D51FF5F3DD}" srcOrd="6" destOrd="0" presId="urn:microsoft.com/office/officeart/2005/8/layout/default"/>
    <dgm:cxn modelId="{C25F2269-EF1B-C444-85AC-959660C240C9}" type="presParOf" srcId="{9C78B851-E8D6-6C48-B2D7-3DB4DD535AF8}" destId="{C513C6AD-9DCE-2C4F-B11F-C715695FF5C8}" srcOrd="7" destOrd="0" presId="urn:microsoft.com/office/officeart/2005/8/layout/default"/>
    <dgm:cxn modelId="{B669324D-33DA-AC42-A1D8-9D62B8E936C2}" type="presParOf" srcId="{9C78B851-E8D6-6C48-B2D7-3DB4DD535AF8}" destId="{849E8153-1195-A542-8A1A-EF9484A85CF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DAE8C-EE89-8346-83BA-58CE42328CF9}">
      <dsp:nvSpPr>
        <dsp:cNvPr id="0" name=""/>
        <dsp:cNvSpPr/>
      </dsp:nvSpPr>
      <dsp:spPr>
        <a:xfrm>
          <a:off x="0" y="58542"/>
          <a:ext cx="6666833" cy="1719424"/>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Aging frees us for interior growth</a:t>
          </a:r>
        </a:p>
      </dsp:txBody>
      <dsp:txXfrm>
        <a:off x="83935" y="142477"/>
        <a:ext cx="6498963" cy="1551554"/>
      </dsp:txXfrm>
    </dsp:sp>
    <dsp:sp modelId="{DB378C44-BA4E-4B4D-876D-58E69BAE604D}">
      <dsp:nvSpPr>
        <dsp:cNvPr id="0" name=""/>
        <dsp:cNvSpPr/>
      </dsp:nvSpPr>
      <dsp:spPr>
        <a:xfrm>
          <a:off x="0" y="1867247"/>
          <a:ext cx="6666833" cy="1719424"/>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The time of coming home to self</a:t>
          </a:r>
        </a:p>
      </dsp:txBody>
      <dsp:txXfrm>
        <a:off x="83935" y="1951182"/>
        <a:ext cx="6498963" cy="1551554"/>
      </dsp:txXfrm>
    </dsp:sp>
    <dsp:sp modelId="{EABBDC81-18C8-9243-A20E-D83F4FA1DC9B}">
      <dsp:nvSpPr>
        <dsp:cNvPr id="0" name=""/>
        <dsp:cNvSpPr/>
      </dsp:nvSpPr>
      <dsp:spPr>
        <a:xfrm>
          <a:off x="0" y="3675952"/>
          <a:ext cx="6666833" cy="1719424"/>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Tx/>
            <a:buNone/>
          </a:pPr>
          <a:r>
            <a:rPr lang="en-US" sz="3100" kern="1200" dirty="0"/>
            <a:t>“In youth we learn, in age we understand.” Marie von Ebner-Eschenbach</a:t>
          </a:r>
        </a:p>
      </dsp:txBody>
      <dsp:txXfrm>
        <a:off x="83935" y="3759887"/>
        <a:ext cx="6498963" cy="15515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72494-2B82-D34B-8F66-2C36D098DE6A}">
      <dsp:nvSpPr>
        <dsp:cNvPr id="0" name=""/>
        <dsp:cNvSpPr/>
      </dsp:nvSpPr>
      <dsp:spPr>
        <a:xfrm>
          <a:off x="0" y="0"/>
          <a:ext cx="8742263" cy="81166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Personal and experiential</a:t>
          </a:r>
        </a:p>
      </dsp:txBody>
      <dsp:txXfrm>
        <a:off x="23773" y="23773"/>
        <a:ext cx="7797822" cy="764123"/>
      </dsp:txXfrm>
    </dsp:sp>
    <dsp:sp modelId="{0EEF49CF-7FCC-DD43-99B5-05D1B3EE6505}">
      <dsp:nvSpPr>
        <dsp:cNvPr id="0" name=""/>
        <dsp:cNvSpPr/>
      </dsp:nvSpPr>
      <dsp:spPr>
        <a:xfrm>
          <a:off x="732164" y="959245"/>
          <a:ext cx="8742263" cy="811669"/>
        </a:xfrm>
        <a:prstGeom prst="roundRect">
          <a:avLst>
            <a:gd name="adj" fmla="val 10000"/>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Includes mystical states, meditation, prayer, awe, transcendence</a:t>
          </a:r>
        </a:p>
      </dsp:txBody>
      <dsp:txXfrm>
        <a:off x="755937" y="983018"/>
        <a:ext cx="7434967" cy="764123"/>
      </dsp:txXfrm>
    </dsp:sp>
    <dsp:sp modelId="{A54C9E2B-7B1D-BF40-97A5-5C80AEE4EC53}">
      <dsp:nvSpPr>
        <dsp:cNvPr id="0" name=""/>
        <dsp:cNvSpPr/>
      </dsp:nvSpPr>
      <dsp:spPr>
        <a:xfrm>
          <a:off x="1453401" y="1918490"/>
          <a:ext cx="8742263" cy="811669"/>
        </a:xfrm>
        <a:prstGeom prst="roundRect">
          <a:avLst>
            <a:gd name="adj" fmla="val 10000"/>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Not necessarily tied to institutions or doctrines</a:t>
          </a:r>
        </a:p>
      </dsp:txBody>
      <dsp:txXfrm>
        <a:off x="1477174" y="1942263"/>
        <a:ext cx="7445895" cy="764123"/>
      </dsp:txXfrm>
    </dsp:sp>
    <dsp:sp modelId="{861A6FDB-0228-7943-897E-EC3BDEBECAE8}">
      <dsp:nvSpPr>
        <dsp:cNvPr id="0" name=""/>
        <dsp:cNvSpPr/>
      </dsp:nvSpPr>
      <dsp:spPr>
        <a:xfrm>
          <a:off x="2185565" y="2877735"/>
          <a:ext cx="8742263" cy="811669"/>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Focuses on meaning, connection, purpose, transformation</a:t>
          </a:r>
        </a:p>
      </dsp:txBody>
      <dsp:txXfrm>
        <a:off x="2209338" y="2901508"/>
        <a:ext cx="7434967" cy="764123"/>
      </dsp:txXfrm>
    </dsp:sp>
    <dsp:sp modelId="{FECF2639-709B-684A-8A01-2B507546756F}">
      <dsp:nvSpPr>
        <dsp:cNvPr id="0" name=""/>
        <dsp:cNvSpPr/>
      </dsp:nvSpPr>
      <dsp:spPr>
        <a:xfrm>
          <a:off x="8214678" y="621664"/>
          <a:ext cx="527584" cy="52758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333384" y="621664"/>
        <a:ext cx="290172" cy="397007"/>
      </dsp:txXfrm>
    </dsp:sp>
    <dsp:sp modelId="{EDE4B8FE-71C5-0F45-B875-13B6B29F0E1E}">
      <dsp:nvSpPr>
        <dsp:cNvPr id="0" name=""/>
        <dsp:cNvSpPr/>
      </dsp:nvSpPr>
      <dsp:spPr>
        <a:xfrm>
          <a:off x="8946842" y="1580910"/>
          <a:ext cx="527584" cy="527584"/>
        </a:xfrm>
        <a:prstGeom prst="downArrow">
          <a:avLst>
            <a:gd name="adj1" fmla="val 55000"/>
            <a:gd name="adj2" fmla="val 45000"/>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065548" y="1580910"/>
        <a:ext cx="290172" cy="397007"/>
      </dsp:txXfrm>
    </dsp:sp>
    <dsp:sp modelId="{49FF051A-465B-4D45-A5BF-66A3F74EB2D7}">
      <dsp:nvSpPr>
        <dsp:cNvPr id="0" name=""/>
        <dsp:cNvSpPr/>
      </dsp:nvSpPr>
      <dsp:spPr>
        <a:xfrm>
          <a:off x="9668079" y="2540155"/>
          <a:ext cx="527584" cy="527584"/>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786785" y="2540155"/>
        <a:ext cx="290172" cy="3970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E307C-2042-4D45-86B5-521D102A6D02}">
      <dsp:nvSpPr>
        <dsp:cNvPr id="0" name=""/>
        <dsp:cNvSpPr/>
      </dsp:nvSpPr>
      <dsp:spPr>
        <a:xfrm>
          <a:off x="0" y="0"/>
          <a:ext cx="8742263" cy="81166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Institutional and organized framework</a:t>
          </a:r>
        </a:p>
      </dsp:txBody>
      <dsp:txXfrm>
        <a:off x="23773" y="23773"/>
        <a:ext cx="7797822" cy="764123"/>
      </dsp:txXfrm>
    </dsp:sp>
    <dsp:sp modelId="{F3AD9C0F-B6AF-BB4E-A019-F21B9BB1A284}">
      <dsp:nvSpPr>
        <dsp:cNvPr id="0" name=""/>
        <dsp:cNvSpPr/>
      </dsp:nvSpPr>
      <dsp:spPr>
        <a:xfrm>
          <a:off x="732164" y="959245"/>
          <a:ext cx="8742263" cy="811669"/>
        </a:xfrm>
        <a:prstGeom prst="roundRect">
          <a:avLst>
            <a:gd name="adj" fmla="val 10000"/>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Sacred texts, rituals, doctrines, collective worship</a:t>
          </a:r>
        </a:p>
      </dsp:txBody>
      <dsp:txXfrm>
        <a:off x="755937" y="983018"/>
        <a:ext cx="7434967" cy="764123"/>
      </dsp:txXfrm>
    </dsp:sp>
    <dsp:sp modelId="{4787AE20-1E4A-354B-B3C6-911459D78387}">
      <dsp:nvSpPr>
        <dsp:cNvPr id="0" name=""/>
        <dsp:cNvSpPr/>
      </dsp:nvSpPr>
      <dsp:spPr>
        <a:xfrm>
          <a:off x="1453401" y="1918490"/>
          <a:ext cx="8742263" cy="811669"/>
        </a:xfrm>
        <a:prstGeom prst="roundRect">
          <a:avLst>
            <a:gd name="adj" fmla="val 10000"/>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Community and cultural identity</a:t>
          </a:r>
        </a:p>
      </dsp:txBody>
      <dsp:txXfrm>
        <a:off x="1477174" y="1942263"/>
        <a:ext cx="7445895" cy="764123"/>
      </dsp:txXfrm>
    </dsp:sp>
    <dsp:sp modelId="{BEC2626C-8C20-7546-AA48-F79136EC886C}">
      <dsp:nvSpPr>
        <dsp:cNvPr id="0" name=""/>
        <dsp:cNvSpPr/>
      </dsp:nvSpPr>
      <dsp:spPr>
        <a:xfrm>
          <a:off x="2185565" y="2877735"/>
          <a:ext cx="8742263" cy="811669"/>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Provides structure for nurturing spiritual experiences</a:t>
          </a:r>
        </a:p>
      </dsp:txBody>
      <dsp:txXfrm>
        <a:off x="2209338" y="2901508"/>
        <a:ext cx="7434967" cy="764123"/>
      </dsp:txXfrm>
    </dsp:sp>
    <dsp:sp modelId="{DDC0D823-AB81-DC47-8A3F-CD215E684063}">
      <dsp:nvSpPr>
        <dsp:cNvPr id="0" name=""/>
        <dsp:cNvSpPr/>
      </dsp:nvSpPr>
      <dsp:spPr>
        <a:xfrm>
          <a:off x="8214678" y="621664"/>
          <a:ext cx="527584" cy="52758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333384" y="621664"/>
        <a:ext cx="290172" cy="397007"/>
      </dsp:txXfrm>
    </dsp:sp>
    <dsp:sp modelId="{BF7ADE1E-9F17-E94A-A746-F5EE9CBBE5EF}">
      <dsp:nvSpPr>
        <dsp:cNvPr id="0" name=""/>
        <dsp:cNvSpPr/>
      </dsp:nvSpPr>
      <dsp:spPr>
        <a:xfrm>
          <a:off x="8946842" y="1580910"/>
          <a:ext cx="527584" cy="527584"/>
        </a:xfrm>
        <a:prstGeom prst="downArrow">
          <a:avLst>
            <a:gd name="adj1" fmla="val 55000"/>
            <a:gd name="adj2" fmla="val 45000"/>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065548" y="1580910"/>
        <a:ext cx="290172" cy="397007"/>
      </dsp:txXfrm>
    </dsp:sp>
    <dsp:sp modelId="{F67B7078-B6C9-6145-BA01-4F089151E246}">
      <dsp:nvSpPr>
        <dsp:cNvPr id="0" name=""/>
        <dsp:cNvSpPr/>
      </dsp:nvSpPr>
      <dsp:spPr>
        <a:xfrm>
          <a:off x="9668079" y="2540155"/>
          <a:ext cx="527584" cy="527584"/>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786785" y="2540155"/>
        <a:ext cx="290172" cy="3970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F2B0EB-109A-DF4F-8FB3-AB9C04FE8171}">
      <dsp:nvSpPr>
        <dsp:cNvPr id="0" name=""/>
        <dsp:cNvSpPr/>
      </dsp:nvSpPr>
      <dsp:spPr>
        <a:xfrm>
          <a:off x="3040792" y="870618"/>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912848"/>
        <a:ext cx="34897" cy="6979"/>
      </dsp:txXfrm>
    </dsp:sp>
    <dsp:sp modelId="{58356554-3B76-F84A-9E9C-B12AC8E726AB}">
      <dsp:nvSpPr>
        <dsp:cNvPr id="0" name=""/>
        <dsp:cNvSpPr/>
      </dsp:nvSpPr>
      <dsp:spPr>
        <a:xfrm>
          <a:off x="8061" y="5979"/>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US" sz="2100" kern="1200"/>
            <a:t>Key Insight:</a:t>
          </a:r>
        </a:p>
      </dsp:txBody>
      <dsp:txXfrm>
        <a:off x="8061" y="5979"/>
        <a:ext cx="3034531" cy="1820718"/>
      </dsp:txXfrm>
    </dsp:sp>
    <dsp:sp modelId="{25BC9A88-FF36-3A4C-AA73-720593B8A461}">
      <dsp:nvSpPr>
        <dsp:cNvPr id="0" name=""/>
        <dsp:cNvSpPr/>
      </dsp:nvSpPr>
      <dsp:spPr>
        <a:xfrm>
          <a:off x="6773265" y="870618"/>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912848"/>
        <a:ext cx="34897" cy="6979"/>
      </dsp:txXfrm>
    </dsp:sp>
    <dsp:sp modelId="{C2830F93-A09F-B749-B43B-B88ED41ED8E5}">
      <dsp:nvSpPr>
        <dsp:cNvPr id="0" name=""/>
        <dsp:cNvSpPr/>
      </dsp:nvSpPr>
      <dsp:spPr>
        <a:xfrm>
          <a:off x="3740534" y="5979"/>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US" sz="2100" kern="1200"/>
            <a:t>Spiritual experiences activate specific neural networks that enhance compassion, peace, and well-being.</a:t>
          </a:r>
        </a:p>
      </dsp:txBody>
      <dsp:txXfrm>
        <a:off x="3740534" y="5979"/>
        <a:ext cx="3034531" cy="1820718"/>
      </dsp:txXfrm>
    </dsp:sp>
    <dsp:sp modelId="{1A00B295-3229-BB4F-9ACC-F97359189E10}">
      <dsp:nvSpPr>
        <dsp:cNvPr id="0" name=""/>
        <dsp:cNvSpPr/>
      </dsp:nvSpPr>
      <dsp:spPr>
        <a:xfrm>
          <a:off x="1525326" y="1824897"/>
          <a:ext cx="7464946" cy="667342"/>
        </a:xfrm>
        <a:custGeom>
          <a:avLst/>
          <a:gdLst/>
          <a:ahLst/>
          <a:cxnLst/>
          <a:rect l="0" t="0" r="0" b="0"/>
          <a:pathLst>
            <a:path>
              <a:moveTo>
                <a:pt x="7464946" y="0"/>
              </a:moveTo>
              <a:lnTo>
                <a:pt x="7464946" y="350771"/>
              </a:lnTo>
              <a:lnTo>
                <a:pt x="0" y="350771"/>
              </a:lnTo>
              <a:lnTo>
                <a:pt x="0" y="667342"/>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0362" y="2155079"/>
        <a:ext cx="374875" cy="6979"/>
      </dsp:txXfrm>
    </dsp:sp>
    <dsp:sp modelId="{0141B982-5C6E-EC40-80C7-76CF83AFD7CB}">
      <dsp:nvSpPr>
        <dsp:cNvPr id="0" name=""/>
        <dsp:cNvSpPr/>
      </dsp:nvSpPr>
      <dsp:spPr>
        <a:xfrm>
          <a:off x="7473007" y="5979"/>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US" sz="2100" kern="1200"/>
            <a:t>Core Brain Regions Involved:</a:t>
          </a:r>
        </a:p>
      </dsp:txBody>
      <dsp:txXfrm>
        <a:off x="7473007" y="5979"/>
        <a:ext cx="3034531" cy="1820718"/>
      </dsp:txXfrm>
    </dsp:sp>
    <dsp:sp modelId="{560B9964-B464-8242-BF1A-5EA0D088D714}">
      <dsp:nvSpPr>
        <dsp:cNvPr id="0" name=""/>
        <dsp:cNvSpPr/>
      </dsp:nvSpPr>
      <dsp:spPr>
        <a:xfrm>
          <a:off x="3040792" y="3389279"/>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3431509"/>
        <a:ext cx="34897" cy="6979"/>
      </dsp:txXfrm>
    </dsp:sp>
    <dsp:sp modelId="{2667C736-119F-6A49-A05A-50877390F150}">
      <dsp:nvSpPr>
        <dsp:cNvPr id="0" name=""/>
        <dsp:cNvSpPr/>
      </dsp:nvSpPr>
      <dsp:spPr>
        <a:xfrm>
          <a:off x="8061" y="2524640"/>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US" sz="2100" kern="1200"/>
            <a:t>• Parietal Lobe: Quieting during prayer/meditation → sense of unity and transcendence.</a:t>
          </a:r>
        </a:p>
      </dsp:txBody>
      <dsp:txXfrm>
        <a:off x="8061" y="2524640"/>
        <a:ext cx="3034531" cy="1820718"/>
      </dsp:txXfrm>
    </dsp:sp>
    <dsp:sp modelId="{1AAEB4DF-AD8F-8346-8269-9FDB83759D87}">
      <dsp:nvSpPr>
        <dsp:cNvPr id="0" name=""/>
        <dsp:cNvSpPr/>
      </dsp:nvSpPr>
      <dsp:spPr>
        <a:xfrm>
          <a:off x="6773265" y="3389279"/>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3431509"/>
        <a:ext cx="34897" cy="6979"/>
      </dsp:txXfrm>
    </dsp:sp>
    <dsp:sp modelId="{1072481F-8184-8F4F-B9B8-515E2E6D1525}">
      <dsp:nvSpPr>
        <dsp:cNvPr id="0" name=""/>
        <dsp:cNvSpPr/>
      </dsp:nvSpPr>
      <dsp:spPr>
        <a:xfrm>
          <a:off x="3740534" y="2524640"/>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US" sz="2100" kern="1200" dirty="0"/>
            <a:t>• Frontal Lobe: Heightened during focus and contemplation → attention and self-control.</a:t>
          </a:r>
        </a:p>
      </dsp:txBody>
      <dsp:txXfrm>
        <a:off x="3740534" y="2524640"/>
        <a:ext cx="3034531" cy="1820718"/>
      </dsp:txXfrm>
    </dsp:sp>
    <dsp:sp modelId="{FFE3612A-CEDC-3940-A09D-F799A3E9B999}">
      <dsp:nvSpPr>
        <dsp:cNvPr id="0" name=""/>
        <dsp:cNvSpPr/>
      </dsp:nvSpPr>
      <dsp:spPr>
        <a:xfrm>
          <a:off x="7473007" y="2524640"/>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US" sz="2100" kern="1200"/>
            <a:t>• Limbic System: Engaged during deep emotion and awe → feelings of love, connection, and joy.</a:t>
          </a:r>
        </a:p>
      </dsp:txBody>
      <dsp:txXfrm>
        <a:off x="7473007" y="2524640"/>
        <a:ext cx="3034531" cy="18207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67119-84F9-134D-9EE6-D66F00917FE1}">
      <dsp:nvSpPr>
        <dsp:cNvPr id="0" name=""/>
        <dsp:cNvSpPr/>
      </dsp:nvSpPr>
      <dsp:spPr>
        <a:xfrm>
          <a:off x="0" y="502"/>
          <a:ext cx="671355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E2D2CAE-473B-7346-8706-CBA0C072841F}">
      <dsp:nvSpPr>
        <dsp:cNvPr id="0" name=""/>
        <dsp:cNvSpPr/>
      </dsp:nvSpPr>
      <dsp:spPr>
        <a:xfrm>
          <a:off x="0" y="502"/>
          <a:ext cx="6713552" cy="823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Longevity: Weekly religious/spiritual involvement linked to ~30–35% lower mortality</a:t>
          </a:r>
        </a:p>
      </dsp:txBody>
      <dsp:txXfrm>
        <a:off x="0" y="502"/>
        <a:ext cx="6713552" cy="823633"/>
      </dsp:txXfrm>
    </dsp:sp>
    <dsp:sp modelId="{393CC16C-D3B9-924E-80EC-DB24324E49BC}">
      <dsp:nvSpPr>
        <dsp:cNvPr id="0" name=""/>
        <dsp:cNvSpPr/>
      </dsp:nvSpPr>
      <dsp:spPr>
        <a:xfrm>
          <a:off x="0" y="824136"/>
          <a:ext cx="671355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06F10AF-6A21-854E-846D-3D67E06515CB}">
      <dsp:nvSpPr>
        <dsp:cNvPr id="0" name=""/>
        <dsp:cNvSpPr/>
      </dsp:nvSpPr>
      <dsp:spPr>
        <a:xfrm>
          <a:off x="0" y="824136"/>
          <a:ext cx="6713552" cy="823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Mental Health: Spirituality reduces depression, anxiety; boosts resilience</a:t>
          </a:r>
        </a:p>
      </dsp:txBody>
      <dsp:txXfrm>
        <a:off x="0" y="824136"/>
        <a:ext cx="6713552" cy="823633"/>
      </dsp:txXfrm>
    </dsp:sp>
    <dsp:sp modelId="{EA533283-3580-D54B-8834-BE52985EBBDF}">
      <dsp:nvSpPr>
        <dsp:cNvPr id="0" name=""/>
        <dsp:cNvSpPr/>
      </dsp:nvSpPr>
      <dsp:spPr>
        <a:xfrm>
          <a:off x="0" y="1647769"/>
          <a:ext cx="671355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75AB586-2E63-1E4A-9BDA-16A5FA0674B4}">
      <dsp:nvSpPr>
        <dsp:cNvPr id="0" name=""/>
        <dsp:cNvSpPr/>
      </dsp:nvSpPr>
      <dsp:spPr>
        <a:xfrm>
          <a:off x="0" y="1647769"/>
          <a:ext cx="6713552" cy="823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Cognition: Meditation/spiritual practices associated with slower decline</a:t>
          </a:r>
        </a:p>
      </dsp:txBody>
      <dsp:txXfrm>
        <a:off x="0" y="1647769"/>
        <a:ext cx="6713552" cy="823633"/>
      </dsp:txXfrm>
    </dsp:sp>
    <dsp:sp modelId="{D336405B-56D3-0049-8B5C-4C7883A0EF57}">
      <dsp:nvSpPr>
        <dsp:cNvPr id="0" name=""/>
        <dsp:cNvSpPr/>
      </dsp:nvSpPr>
      <dsp:spPr>
        <a:xfrm>
          <a:off x="0" y="2471402"/>
          <a:ext cx="671355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49EB4B3-8F31-5D42-81AF-C8841E6AB908}">
      <dsp:nvSpPr>
        <dsp:cNvPr id="0" name=""/>
        <dsp:cNvSpPr/>
      </dsp:nvSpPr>
      <dsp:spPr>
        <a:xfrm>
          <a:off x="0" y="2471402"/>
          <a:ext cx="6713552" cy="823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Illness Coping: Spirituality improves pain management &amp; quality of life</a:t>
          </a:r>
        </a:p>
      </dsp:txBody>
      <dsp:txXfrm>
        <a:off x="0" y="2471402"/>
        <a:ext cx="6713552" cy="823633"/>
      </dsp:txXfrm>
    </dsp:sp>
    <dsp:sp modelId="{638C8D03-A1F6-9A4F-8985-EC3643F4B522}">
      <dsp:nvSpPr>
        <dsp:cNvPr id="0" name=""/>
        <dsp:cNvSpPr/>
      </dsp:nvSpPr>
      <dsp:spPr>
        <a:xfrm>
          <a:off x="0" y="3295035"/>
          <a:ext cx="671355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127BE85-1E05-3D4F-97FB-CE3F5E7FF8C2}">
      <dsp:nvSpPr>
        <dsp:cNvPr id="0" name=""/>
        <dsp:cNvSpPr/>
      </dsp:nvSpPr>
      <dsp:spPr>
        <a:xfrm>
          <a:off x="0" y="3295035"/>
          <a:ext cx="6713552" cy="823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Social: Faith/spiritual groups reduce loneliness</a:t>
          </a:r>
        </a:p>
      </dsp:txBody>
      <dsp:txXfrm>
        <a:off x="0" y="3295035"/>
        <a:ext cx="6713552" cy="8236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4549B-F7C4-7741-B352-4BA82A654F3F}">
      <dsp:nvSpPr>
        <dsp:cNvPr id="0" name=""/>
        <dsp:cNvSpPr/>
      </dsp:nvSpPr>
      <dsp:spPr>
        <a:xfrm>
          <a:off x="3080" y="464830"/>
          <a:ext cx="2444055" cy="342167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b="1" kern="1200"/>
            <a:t>Choose a sacred word</a:t>
          </a:r>
          <a:r>
            <a:rPr lang="en-US" sz="1900" kern="1200"/>
            <a:t> as a symbol of consent to God’s presence (e.g., Peace, Abide, Love)</a:t>
          </a:r>
        </a:p>
      </dsp:txBody>
      <dsp:txXfrm>
        <a:off x="3080" y="1765067"/>
        <a:ext cx="2444055" cy="2053006"/>
      </dsp:txXfrm>
    </dsp:sp>
    <dsp:sp modelId="{7F1542BC-CDED-2A47-A806-059AAF6E5F18}">
      <dsp:nvSpPr>
        <dsp:cNvPr id="0" name=""/>
        <dsp:cNvSpPr/>
      </dsp:nvSpPr>
      <dsp:spPr>
        <a:xfrm>
          <a:off x="711856" y="806997"/>
          <a:ext cx="1026503" cy="1026503"/>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CB86AC5D-1BFB-A44A-B239-0BB59C1A33DD}">
      <dsp:nvSpPr>
        <dsp:cNvPr id="0" name=""/>
        <dsp:cNvSpPr/>
      </dsp:nvSpPr>
      <dsp:spPr>
        <a:xfrm>
          <a:off x="3080" y="3886435"/>
          <a:ext cx="2444055"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B2F11C-44C1-764A-A4D3-BBDF1E4048B2}">
      <dsp:nvSpPr>
        <dsp:cNvPr id="0" name=""/>
        <dsp:cNvSpPr/>
      </dsp:nvSpPr>
      <dsp:spPr>
        <a:xfrm>
          <a:off x="2691541" y="464830"/>
          <a:ext cx="2444055" cy="3421677"/>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b="1" kern="1200"/>
            <a:t>Sit comfortably and silently</a:t>
          </a:r>
          <a:r>
            <a:rPr lang="en-US" sz="1900" kern="1200"/>
            <a:t>, eyes closed</a:t>
          </a:r>
        </a:p>
      </dsp:txBody>
      <dsp:txXfrm>
        <a:off x="2691541" y="1765067"/>
        <a:ext cx="2444055" cy="2053006"/>
      </dsp:txXfrm>
    </dsp:sp>
    <dsp:sp modelId="{2C037880-6510-6F44-A293-B896B2F3888A}">
      <dsp:nvSpPr>
        <dsp:cNvPr id="0" name=""/>
        <dsp:cNvSpPr/>
      </dsp:nvSpPr>
      <dsp:spPr>
        <a:xfrm>
          <a:off x="3400317" y="806997"/>
          <a:ext cx="1026503" cy="1026503"/>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90521FDD-C97F-1D41-A19E-A04AAAC60E48}">
      <dsp:nvSpPr>
        <dsp:cNvPr id="0" name=""/>
        <dsp:cNvSpPr/>
      </dsp:nvSpPr>
      <dsp:spPr>
        <a:xfrm>
          <a:off x="2691541" y="3886435"/>
          <a:ext cx="2444055"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CA1B2-2FE1-DE46-9918-71477A769F2E}">
      <dsp:nvSpPr>
        <dsp:cNvPr id="0" name=""/>
        <dsp:cNvSpPr/>
      </dsp:nvSpPr>
      <dsp:spPr>
        <a:xfrm>
          <a:off x="5380002" y="464830"/>
          <a:ext cx="2444055" cy="3421677"/>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b="1" kern="1200"/>
            <a:t>When thoughts arise</a:t>
          </a:r>
          <a:r>
            <a:rPr lang="en-US" sz="1900" kern="1200"/>
            <a:t>, gently return to the sacred word</a:t>
          </a:r>
        </a:p>
      </dsp:txBody>
      <dsp:txXfrm>
        <a:off x="5380002" y="1765067"/>
        <a:ext cx="2444055" cy="2053006"/>
      </dsp:txXfrm>
    </dsp:sp>
    <dsp:sp modelId="{9458C123-DE60-0346-8900-9480F0877BC2}">
      <dsp:nvSpPr>
        <dsp:cNvPr id="0" name=""/>
        <dsp:cNvSpPr/>
      </dsp:nvSpPr>
      <dsp:spPr>
        <a:xfrm>
          <a:off x="6088778" y="806997"/>
          <a:ext cx="1026503" cy="1026503"/>
        </a:xfrm>
        <a:prstGeom prst="ellips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602F6377-7ECF-1D4E-A479-BDF7ADED3B72}">
      <dsp:nvSpPr>
        <dsp:cNvPr id="0" name=""/>
        <dsp:cNvSpPr/>
      </dsp:nvSpPr>
      <dsp:spPr>
        <a:xfrm>
          <a:off x="5380002" y="3886435"/>
          <a:ext cx="2444055"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392855-5D12-874D-9B85-A693D46CF9B5}">
      <dsp:nvSpPr>
        <dsp:cNvPr id="0" name=""/>
        <dsp:cNvSpPr/>
      </dsp:nvSpPr>
      <dsp:spPr>
        <a:xfrm>
          <a:off x="8068463" y="464830"/>
          <a:ext cx="2444055" cy="3421677"/>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844550">
            <a:lnSpc>
              <a:spcPct val="90000"/>
            </a:lnSpc>
            <a:spcBef>
              <a:spcPct val="0"/>
            </a:spcBef>
            <a:spcAft>
              <a:spcPct val="35000"/>
            </a:spcAft>
            <a:buNone/>
          </a:pPr>
          <a:r>
            <a:rPr lang="en-US" sz="1900" b="1" kern="1200"/>
            <a:t>At the end</a:t>
          </a:r>
          <a:r>
            <a:rPr lang="en-US" sz="1900" kern="1200"/>
            <a:t>, remain in silence before moving on</a:t>
          </a:r>
        </a:p>
      </dsp:txBody>
      <dsp:txXfrm>
        <a:off x="8068463" y="1765067"/>
        <a:ext cx="2444055" cy="2053006"/>
      </dsp:txXfrm>
    </dsp:sp>
    <dsp:sp modelId="{E1A7FED0-15F1-6546-AC89-664DEAAA90ED}">
      <dsp:nvSpPr>
        <dsp:cNvPr id="0" name=""/>
        <dsp:cNvSpPr/>
      </dsp:nvSpPr>
      <dsp:spPr>
        <a:xfrm>
          <a:off x="8777239" y="806997"/>
          <a:ext cx="1026503" cy="1026503"/>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9516C0B6-9EA6-6342-9F35-972FEBF7D74C}">
      <dsp:nvSpPr>
        <dsp:cNvPr id="0" name=""/>
        <dsp:cNvSpPr/>
      </dsp:nvSpPr>
      <dsp:spPr>
        <a:xfrm>
          <a:off x="8068463" y="3886435"/>
          <a:ext cx="2444055"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0CB3A-09B5-8E4C-ADCD-7A3DF44BA392}">
      <dsp:nvSpPr>
        <dsp:cNvPr id="0" name=""/>
        <dsp:cNvSpPr/>
      </dsp:nvSpPr>
      <dsp:spPr>
        <a:xfrm>
          <a:off x="0" y="484081"/>
          <a:ext cx="10515600" cy="7812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3A141C-0C2A-D145-9452-3506F7D93905}">
      <dsp:nvSpPr>
        <dsp:cNvPr id="0" name=""/>
        <dsp:cNvSpPr/>
      </dsp:nvSpPr>
      <dsp:spPr>
        <a:xfrm>
          <a:off x="525780" y="26521"/>
          <a:ext cx="7360920" cy="91512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377950">
            <a:lnSpc>
              <a:spcPct val="100000"/>
            </a:lnSpc>
            <a:spcBef>
              <a:spcPct val="0"/>
            </a:spcBef>
            <a:spcAft>
              <a:spcPct val="35000"/>
            </a:spcAft>
            <a:buNone/>
          </a:pPr>
          <a:r>
            <a:rPr lang="en-US" sz="3100" kern="1200"/>
            <a:t>You have Wisdom</a:t>
          </a:r>
        </a:p>
      </dsp:txBody>
      <dsp:txXfrm>
        <a:off x="570452" y="71193"/>
        <a:ext cx="7271576" cy="825776"/>
      </dsp:txXfrm>
    </dsp:sp>
    <dsp:sp modelId="{2A6EAC91-A251-924B-B7D2-E9955B35753C}">
      <dsp:nvSpPr>
        <dsp:cNvPr id="0" name=""/>
        <dsp:cNvSpPr/>
      </dsp:nvSpPr>
      <dsp:spPr>
        <a:xfrm>
          <a:off x="0" y="1890241"/>
          <a:ext cx="10515600" cy="7812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18837C-07D0-9D4D-B25E-317169FA0543}">
      <dsp:nvSpPr>
        <dsp:cNvPr id="0" name=""/>
        <dsp:cNvSpPr/>
      </dsp:nvSpPr>
      <dsp:spPr>
        <a:xfrm>
          <a:off x="525780" y="1432681"/>
          <a:ext cx="7360920" cy="91512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377950">
            <a:lnSpc>
              <a:spcPct val="100000"/>
            </a:lnSpc>
            <a:spcBef>
              <a:spcPct val="0"/>
            </a:spcBef>
            <a:spcAft>
              <a:spcPct val="35000"/>
            </a:spcAft>
            <a:buNone/>
          </a:pPr>
          <a:r>
            <a:rPr lang="en-US" sz="3100" kern="1200"/>
            <a:t>You Deserve to Honor Your Jouney</a:t>
          </a:r>
        </a:p>
      </dsp:txBody>
      <dsp:txXfrm>
        <a:off x="570452" y="1477353"/>
        <a:ext cx="7271576" cy="825776"/>
      </dsp:txXfrm>
    </dsp:sp>
    <dsp:sp modelId="{05BD383F-34B9-504F-9488-580EB44F5353}">
      <dsp:nvSpPr>
        <dsp:cNvPr id="0" name=""/>
        <dsp:cNvSpPr/>
      </dsp:nvSpPr>
      <dsp:spPr>
        <a:xfrm>
          <a:off x="0" y="3296402"/>
          <a:ext cx="10515600" cy="7812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4B16C2-4FAB-0044-B518-D4C58221E004}">
      <dsp:nvSpPr>
        <dsp:cNvPr id="0" name=""/>
        <dsp:cNvSpPr/>
      </dsp:nvSpPr>
      <dsp:spPr>
        <a:xfrm>
          <a:off x="525780" y="2838842"/>
          <a:ext cx="7360920" cy="91512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377950">
            <a:lnSpc>
              <a:spcPct val="100000"/>
            </a:lnSpc>
            <a:spcBef>
              <a:spcPct val="0"/>
            </a:spcBef>
            <a:spcAft>
              <a:spcPct val="35000"/>
            </a:spcAft>
            <a:buNone/>
          </a:pPr>
          <a:r>
            <a:rPr lang="en-US" sz="3100" kern="1200"/>
            <a:t>Share knowledge as an Elder</a:t>
          </a:r>
        </a:p>
      </dsp:txBody>
      <dsp:txXfrm>
        <a:off x="570452" y="2883514"/>
        <a:ext cx="7271576" cy="8257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BBBFA-88FF-9340-99E8-ACA9717E60E2}">
      <dsp:nvSpPr>
        <dsp:cNvPr id="0" name=""/>
        <dsp:cNvSpPr/>
      </dsp:nvSpPr>
      <dsp:spPr>
        <a:xfrm>
          <a:off x="0" y="41128"/>
          <a:ext cx="3025303" cy="103285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B. Paradox</a:t>
          </a:r>
        </a:p>
      </dsp:txBody>
      <dsp:txXfrm>
        <a:off x="50420" y="91548"/>
        <a:ext cx="2924463" cy="932014"/>
      </dsp:txXfrm>
    </dsp:sp>
    <dsp:sp modelId="{7925AEE6-C565-9642-A76C-6BC84177579A}">
      <dsp:nvSpPr>
        <dsp:cNvPr id="0" name=""/>
        <dsp:cNvSpPr/>
      </dsp:nvSpPr>
      <dsp:spPr>
        <a:xfrm>
          <a:off x="0" y="1148862"/>
          <a:ext cx="3025303" cy="103285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C. </a:t>
          </a:r>
          <a:r>
            <a:rPr lang="en-US" sz="2600" kern="1200" dirty="0" err="1"/>
            <a:t>Resilency</a:t>
          </a:r>
          <a:endParaRPr lang="en-US" sz="2600" kern="1200" dirty="0"/>
        </a:p>
      </dsp:txBody>
      <dsp:txXfrm>
        <a:off x="50420" y="1199282"/>
        <a:ext cx="2924463" cy="932014"/>
      </dsp:txXfrm>
    </dsp:sp>
    <dsp:sp modelId="{56AD1CE1-50A4-6649-84DC-740784003E4F}">
      <dsp:nvSpPr>
        <dsp:cNvPr id="0" name=""/>
        <dsp:cNvSpPr/>
      </dsp:nvSpPr>
      <dsp:spPr>
        <a:xfrm>
          <a:off x="0" y="2256596"/>
          <a:ext cx="3025303" cy="103285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D. Building Community</a:t>
          </a:r>
        </a:p>
      </dsp:txBody>
      <dsp:txXfrm>
        <a:off x="50420" y="2307016"/>
        <a:ext cx="2924463" cy="932014"/>
      </dsp:txXfrm>
    </dsp:sp>
    <dsp:sp modelId="{31108888-78D7-3840-A962-C2F233C0604D}">
      <dsp:nvSpPr>
        <dsp:cNvPr id="0" name=""/>
        <dsp:cNvSpPr/>
      </dsp:nvSpPr>
      <dsp:spPr>
        <a:xfrm>
          <a:off x="0" y="3364330"/>
          <a:ext cx="3025303" cy="103285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E. Embodiment</a:t>
          </a:r>
        </a:p>
      </dsp:txBody>
      <dsp:txXfrm>
        <a:off x="50420" y="3414750"/>
        <a:ext cx="2924463" cy="932014"/>
      </dsp:txXfrm>
    </dsp:sp>
    <dsp:sp modelId="{44F011C2-F88D-3E42-A5B0-20C364E99B17}">
      <dsp:nvSpPr>
        <dsp:cNvPr id="0" name=""/>
        <dsp:cNvSpPr/>
      </dsp:nvSpPr>
      <dsp:spPr>
        <a:xfrm>
          <a:off x="0" y="4472064"/>
          <a:ext cx="3025303" cy="103285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F. Joy</a:t>
          </a:r>
        </a:p>
      </dsp:txBody>
      <dsp:txXfrm>
        <a:off x="50420" y="4522484"/>
        <a:ext cx="2924463" cy="9320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9A14AB-E47E-4687-A440-2CE89FA89CF1}">
      <dsp:nvSpPr>
        <dsp:cNvPr id="0" name=""/>
        <dsp:cNvSpPr/>
      </dsp:nvSpPr>
      <dsp:spPr>
        <a:xfrm>
          <a:off x="205509" y="619429"/>
          <a:ext cx="911674" cy="91167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68DEDD-F538-455C-B9EB-E6AB38E6664F}">
      <dsp:nvSpPr>
        <dsp:cNvPr id="0" name=""/>
        <dsp:cNvSpPr/>
      </dsp:nvSpPr>
      <dsp:spPr>
        <a:xfrm>
          <a:off x="396960" y="810880"/>
          <a:ext cx="528770" cy="5287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342F7E-D26A-4D4F-8CC1-81B7A3271DC4}">
      <dsp:nvSpPr>
        <dsp:cNvPr id="0" name=""/>
        <dsp:cNvSpPr/>
      </dsp:nvSpPr>
      <dsp:spPr>
        <a:xfrm>
          <a:off x="1312541" y="619429"/>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Turning points</a:t>
          </a:r>
          <a:r>
            <a:rPr lang="en-US" sz="2400" kern="1200"/>
            <a:t> </a:t>
          </a:r>
        </a:p>
      </dsp:txBody>
      <dsp:txXfrm>
        <a:off x="1312541" y="619429"/>
        <a:ext cx="2148945" cy="911674"/>
      </dsp:txXfrm>
    </dsp:sp>
    <dsp:sp modelId="{C309D41B-8E70-45C8-A54F-D61ED10A10E9}">
      <dsp:nvSpPr>
        <dsp:cNvPr id="0" name=""/>
        <dsp:cNvSpPr/>
      </dsp:nvSpPr>
      <dsp:spPr>
        <a:xfrm>
          <a:off x="3835925" y="619429"/>
          <a:ext cx="911674" cy="91167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6A22D3-DE18-440D-AC97-EB159CE75222}">
      <dsp:nvSpPr>
        <dsp:cNvPr id="0" name=""/>
        <dsp:cNvSpPr/>
      </dsp:nvSpPr>
      <dsp:spPr>
        <a:xfrm>
          <a:off x="4027376" y="810880"/>
          <a:ext cx="528770" cy="5287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3FC27D-677D-4AA3-8937-4CE59C0A0332}">
      <dsp:nvSpPr>
        <dsp:cNvPr id="0" name=""/>
        <dsp:cNvSpPr/>
      </dsp:nvSpPr>
      <dsp:spPr>
        <a:xfrm>
          <a:off x="4942957" y="619429"/>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Influences</a:t>
          </a:r>
          <a:endParaRPr lang="en-US" sz="2400" kern="1200"/>
        </a:p>
      </dsp:txBody>
      <dsp:txXfrm>
        <a:off x="4942957" y="619429"/>
        <a:ext cx="2148945" cy="911674"/>
      </dsp:txXfrm>
    </dsp:sp>
    <dsp:sp modelId="{0E5881F6-1B5E-4524-82B3-8EEDCF8387AC}">
      <dsp:nvSpPr>
        <dsp:cNvPr id="0" name=""/>
        <dsp:cNvSpPr/>
      </dsp:nvSpPr>
      <dsp:spPr>
        <a:xfrm>
          <a:off x="7466341" y="619429"/>
          <a:ext cx="911674" cy="91167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66AE31-CBDF-440D-94E3-9D23965E753C}">
      <dsp:nvSpPr>
        <dsp:cNvPr id="0" name=""/>
        <dsp:cNvSpPr/>
      </dsp:nvSpPr>
      <dsp:spPr>
        <a:xfrm>
          <a:off x="7657792" y="810880"/>
          <a:ext cx="528770" cy="5287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48B1F2-AF69-4A10-9595-B117505B9A90}">
      <dsp:nvSpPr>
        <dsp:cNvPr id="0" name=""/>
        <dsp:cNvSpPr/>
      </dsp:nvSpPr>
      <dsp:spPr>
        <a:xfrm>
          <a:off x="8573374" y="619429"/>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Struggles and growth</a:t>
          </a:r>
          <a:r>
            <a:rPr lang="en-US" sz="2400" kern="1200"/>
            <a:t> </a:t>
          </a:r>
        </a:p>
      </dsp:txBody>
      <dsp:txXfrm>
        <a:off x="8573374" y="619429"/>
        <a:ext cx="2148945" cy="911674"/>
      </dsp:txXfrm>
    </dsp:sp>
    <dsp:sp modelId="{109C6CE6-EC81-4BCD-944A-4ADD53861368}">
      <dsp:nvSpPr>
        <dsp:cNvPr id="0" name=""/>
        <dsp:cNvSpPr/>
      </dsp:nvSpPr>
      <dsp:spPr>
        <a:xfrm>
          <a:off x="205509" y="2158301"/>
          <a:ext cx="911674" cy="91167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A38F24-E380-4AD9-8E86-B3AB5CB1B96D}">
      <dsp:nvSpPr>
        <dsp:cNvPr id="0" name=""/>
        <dsp:cNvSpPr/>
      </dsp:nvSpPr>
      <dsp:spPr>
        <a:xfrm>
          <a:off x="396960" y="2349753"/>
          <a:ext cx="528770" cy="52877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F7A195-FF0A-4313-BAA6-393CB3342153}">
      <dsp:nvSpPr>
        <dsp:cNvPr id="0" name=""/>
        <dsp:cNvSpPr/>
      </dsp:nvSpPr>
      <dsp:spPr>
        <a:xfrm>
          <a:off x="1312541" y="2158301"/>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Practices and rituals</a:t>
          </a:r>
          <a:endParaRPr lang="en-US" sz="2400" kern="1200"/>
        </a:p>
      </dsp:txBody>
      <dsp:txXfrm>
        <a:off x="1312541" y="2158301"/>
        <a:ext cx="2148945" cy="911674"/>
      </dsp:txXfrm>
    </dsp:sp>
    <dsp:sp modelId="{56F6B83C-B0B8-47CC-A2DF-E3F1B5B634FA}">
      <dsp:nvSpPr>
        <dsp:cNvPr id="0" name=""/>
        <dsp:cNvSpPr/>
      </dsp:nvSpPr>
      <dsp:spPr>
        <a:xfrm>
          <a:off x="3835925" y="2158301"/>
          <a:ext cx="911674" cy="91167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DD4D4E-A363-46E8-9865-FD6F1E2BA4BB}">
      <dsp:nvSpPr>
        <dsp:cNvPr id="0" name=""/>
        <dsp:cNvSpPr/>
      </dsp:nvSpPr>
      <dsp:spPr>
        <a:xfrm>
          <a:off x="4027376" y="2349753"/>
          <a:ext cx="528770" cy="52877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03E45F-F55D-426B-B181-51C5E3339E40}">
      <dsp:nvSpPr>
        <dsp:cNvPr id="0" name=""/>
        <dsp:cNvSpPr/>
      </dsp:nvSpPr>
      <dsp:spPr>
        <a:xfrm>
          <a:off x="4942957" y="2158301"/>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1" kern="1200"/>
            <a:t>Evolution</a:t>
          </a:r>
          <a:endParaRPr lang="en-US" sz="2400" kern="1200"/>
        </a:p>
      </dsp:txBody>
      <dsp:txXfrm>
        <a:off x="4942957" y="2158301"/>
        <a:ext cx="2148945" cy="91167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926CE-49E0-094A-A6F8-163464F99561}">
      <dsp:nvSpPr>
        <dsp:cNvPr id="0" name=""/>
        <dsp:cNvSpPr/>
      </dsp:nvSpPr>
      <dsp:spPr>
        <a:xfrm>
          <a:off x="244826" y="2826"/>
          <a:ext cx="2749517" cy="164971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Write freely, without editing.</a:t>
          </a:r>
        </a:p>
      </dsp:txBody>
      <dsp:txXfrm>
        <a:off x="244826" y="2826"/>
        <a:ext cx="2749517" cy="1649710"/>
      </dsp:txXfrm>
    </dsp:sp>
    <dsp:sp modelId="{304398B2-5B15-9F4F-8623-DCB328881242}">
      <dsp:nvSpPr>
        <dsp:cNvPr id="0" name=""/>
        <dsp:cNvSpPr/>
      </dsp:nvSpPr>
      <dsp:spPr>
        <a:xfrm>
          <a:off x="3269295" y="2826"/>
          <a:ext cx="2749517" cy="164971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Use images, senses, metaphors</a:t>
          </a:r>
        </a:p>
      </dsp:txBody>
      <dsp:txXfrm>
        <a:off x="3269295" y="2826"/>
        <a:ext cx="2749517" cy="1649710"/>
      </dsp:txXfrm>
    </dsp:sp>
    <dsp:sp modelId="{82F1C391-AAE7-C247-B279-634205546E0D}">
      <dsp:nvSpPr>
        <dsp:cNvPr id="0" name=""/>
        <dsp:cNvSpPr/>
      </dsp:nvSpPr>
      <dsp:spPr>
        <a:xfrm>
          <a:off x="244826" y="1927488"/>
          <a:ext cx="2749517" cy="164971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Tell Stories  , add pictures, copy down songs</a:t>
          </a:r>
        </a:p>
      </dsp:txBody>
      <dsp:txXfrm>
        <a:off x="244826" y="1927488"/>
        <a:ext cx="2749517" cy="1649710"/>
      </dsp:txXfrm>
    </dsp:sp>
    <dsp:sp modelId="{67BF3140-600E-F948-9341-70D51FF5F3DD}">
      <dsp:nvSpPr>
        <dsp:cNvPr id="0" name=""/>
        <dsp:cNvSpPr/>
      </dsp:nvSpPr>
      <dsp:spPr>
        <a:xfrm>
          <a:off x="3269295" y="1927488"/>
          <a:ext cx="2749517" cy="164971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Revisit and reflect; insight deepens over time.</a:t>
          </a:r>
        </a:p>
      </dsp:txBody>
      <dsp:txXfrm>
        <a:off x="3269295" y="1927488"/>
        <a:ext cx="2749517" cy="1649710"/>
      </dsp:txXfrm>
    </dsp:sp>
    <dsp:sp modelId="{849E8153-1195-A542-8A1A-EF9484A85CF9}">
      <dsp:nvSpPr>
        <dsp:cNvPr id="0" name=""/>
        <dsp:cNvSpPr/>
      </dsp:nvSpPr>
      <dsp:spPr>
        <a:xfrm>
          <a:off x="1757061" y="3852151"/>
          <a:ext cx="2749517" cy="164971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 Share excerpts with a trusted companion or group.</a:t>
          </a:r>
        </a:p>
      </dsp:txBody>
      <dsp:txXfrm>
        <a:off x="1757061" y="3852151"/>
        <a:ext cx="2749517" cy="16497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61ECBA-7702-4C4A-9A6F-99F41234AD32}" type="datetimeFigureOut">
              <a:rPr lang="en-US" smtClean="0"/>
              <a:t>10/25/2025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8B0FB5-2FC4-B14A-B028-8A368FCB3851}" type="slidenum">
              <a:rPr lang="en-US" smtClean="0"/>
              <a:t>‹#›</a:t>
            </a:fld>
            <a:endParaRPr lang="en-US"/>
          </a:p>
        </p:txBody>
      </p:sp>
    </p:spTree>
    <p:extLst>
      <p:ext uri="{BB962C8B-B14F-4D97-AF65-F5344CB8AC3E}">
        <p14:creationId xmlns:p14="http://schemas.microsoft.com/office/powerpoint/2010/main" val="3450292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C8B0FB5-2FC4-B14A-B028-8A368FCB3851}" type="slidenum">
              <a:rPr lang="en-US" smtClean="0"/>
              <a:t>1</a:t>
            </a:fld>
            <a:endParaRPr lang="en-US"/>
          </a:p>
        </p:txBody>
      </p:sp>
    </p:spTree>
    <p:extLst>
      <p:ext uri="{BB962C8B-B14F-4D97-AF65-F5344CB8AC3E}">
        <p14:creationId xmlns:p14="http://schemas.microsoft.com/office/powerpoint/2010/main" val="11573891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C8B0FB5-2FC4-B14A-B028-8A368FCB3851}" type="slidenum">
              <a:rPr lang="en-US" smtClean="0"/>
              <a:t>6</a:t>
            </a:fld>
            <a:endParaRPr lang="en-US"/>
          </a:p>
        </p:txBody>
      </p:sp>
    </p:spTree>
    <p:extLst>
      <p:ext uri="{BB962C8B-B14F-4D97-AF65-F5344CB8AC3E}">
        <p14:creationId xmlns:p14="http://schemas.microsoft.com/office/powerpoint/2010/main" val="3789142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Introduce the idea that spirituality is biologically grounded. Explain how neuroimaging shows consistent activation patterns in brain regions tied to focus, empathy, and transcendence. Emphasize that these patterns occur across diverse religious and meditative traditions.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10846-6E96-A296-7650-EED9A11D4E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F3457B-ED29-1FB1-FE02-F2E583A2D8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2C2E0-A20A-6FB4-136E-3A09493852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8B054E-A07A-C6B9-5FAA-FBA3C6103902}"/>
              </a:ext>
            </a:extLst>
          </p:cNvPr>
          <p:cNvSpPr>
            <a:spLocks noGrp="1"/>
          </p:cNvSpPr>
          <p:nvPr>
            <p:ph type="sldNum" sz="quarter" idx="5"/>
          </p:nvPr>
        </p:nvSpPr>
        <p:spPr/>
        <p:txBody>
          <a:bodyPr/>
          <a:lstStyle/>
          <a:p>
            <a:fld id="{FC8B0FB5-2FC4-B14A-B028-8A368FCB3851}" type="slidenum">
              <a:rPr lang="en-US" smtClean="0"/>
              <a:t>9</a:t>
            </a:fld>
            <a:endParaRPr lang="en-US"/>
          </a:p>
        </p:txBody>
      </p:sp>
    </p:spTree>
    <p:extLst>
      <p:ext uri="{BB962C8B-B14F-4D97-AF65-F5344CB8AC3E}">
        <p14:creationId xmlns:p14="http://schemas.microsoft.com/office/powerpoint/2010/main" val="38671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C8B0FB5-2FC4-B14A-B028-8A368FCB3851}" type="slidenum">
              <a:rPr lang="en-US" smtClean="0"/>
              <a:t>12</a:t>
            </a:fld>
            <a:endParaRPr lang="en-US"/>
          </a:p>
        </p:txBody>
      </p:sp>
    </p:spTree>
    <p:extLst>
      <p:ext uri="{BB962C8B-B14F-4D97-AF65-F5344CB8AC3E}">
        <p14:creationId xmlns:p14="http://schemas.microsoft.com/office/powerpoint/2010/main" val="885851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Discuss contrast between linear vs cyclical journeys. Highlight the historical context and Harjo’s Indigenous perspective.</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conversation, loss, or achievement that shifted your perspective</a:t>
            </a:r>
          </a:p>
          <a:p>
            <a:r>
              <a:rPr lang="en-US" dirty="0"/>
              <a:t>People, books, nature experiences, or communities that shaped your beliefs</a:t>
            </a:r>
          </a:p>
          <a:p>
            <a:r>
              <a:rPr lang="en-US" dirty="0"/>
              <a:t>Times of doubt, searching, or discovering new understanding</a:t>
            </a:r>
          </a:p>
          <a:p>
            <a:r>
              <a:rPr lang="en-US" dirty="0"/>
              <a:t>What sustains you, whether it's meditation, walking, music, or connection with others</a:t>
            </a:r>
          </a:p>
          <a:p>
            <a:r>
              <a:rPr lang="en-US" dirty="0"/>
              <a:t>How your sense of purpose or meaning has changed over the decades</a:t>
            </a:r>
          </a:p>
          <a:p>
            <a:endParaRPr lang="en-US" dirty="0"/>
          </a:p>
          <a:p>
            <a:endParaRPr lang="en-US" dirty="0"/>
          </a:p>
        </p:txBody>
      </p:sp>
      <p:sp>
        <p:nvSpPr>
          <p:cNvPr id="4" name="Slide Number Placeholder 3"/>
          <p:cNvSpPr>
            <a:spLocks noGrp="1"/>
          </p:cNvSpPr>
          <p:nvPr>
            <p:ph type="sldNum" sz="quarter" idx="5"/>
          </p:nvPr>
        </p:nvSpPr>
        <p:spPr/>
        <p:txBody>
          <a:bodyPr/>
          <a:lstStyle/>
          <a:p>
            <a:fld id="{FC8B0FB5-2FC4-B14A-B028-8A368FCB3851}" type="slidenum">
              <a:rPr lang="en-US" smtClean="0"/>
              <a:t>20</a:t>
            </a:fld>
            <a:endParaRPr lang="en-US"/>
          </a:p>
        </p:txBody>
      </p:sp>
    </p:spTree>
    <p:extLst>
      <p:ext uri="{BB962C8B-B14F-4D97-AF65-F5344CB8AC3E}">
        <p14:creationId xmlns:p14="http://schemas.microsoft.com/office/powerpoint/2010/main" val="130098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744231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68585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8525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E45834-53BD-4C8F-B791-CD5378F4150E}"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603423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E45834-53BD-4C8F-B791-CD5378F4150E}" type="datetimeFigureOut">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667916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E45834-53BD-4C8F-B791-CD5378F4150E}" type="datetimeFigureOut">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171962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E45834-53BD-4C8F-B791-CD5378F4150E}" type="datetimeFigureOut">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964739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1E45834-53BD-4C8F-B791-CD5378F4150E}"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472311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1E45834-53BD-4C8F-B791-CD5378F4150E}"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29158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109883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098364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E45834-53BD-4C8F-B791-CD5378F4150E}" type="datetimeFigureOut">
              <a:rPr lang="en-US" smtClean="0"/>
              <a:t>10/25/2025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9D7796-F675-488F-AC46-C88938C80352}" type="slidenum">
              <a:rPr lang="en-US" smtClean="0"/>
              <a:t>‹#›</a:t>
            </a:fld>
            <a:endParaRPr lang="en-US"/>
          </a:p>
        </p:txBody>
      </p:sp>
    </p:spTree>
    <p:extLst>
      <p:ext uri="{BB962C8B-B14F-4D97-AF65-F5344CB8AC3E}">
        <p14:creationId xmlns:p14="http://schemas.microsoft.com/office/powerpoint/2010/main" val="2649198304"/>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Freeform: Shape 39">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14BD826-6E0B-B3F4-1E29-424844ADC055}"/>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cap="all" dirty="0">
                <a:solidFill>
                  <a:srgbClr val="FFFFFF"/>
                </a:solidFill>
                <a:latin typeface="+mj-lt"/>
                <a:ea typeface="+mj-ea"/>
                <a:cs typeface="+mj-cs"/>
              </a:rPr>
              <a:t>Wise Women and Spirituality</a:t>
            </a:r>
          </a:p>
        </p:txBody>
      </p:sp>
      <p:pic>
        <p:nvPicPr>
          <p:cNvPr id="5" name="Content Placeholder 4" descr="A painting of a pyramid with a sun and a circle&#10;&#10;AI-generated content may be incorrect.">
            <a:extLst>
              <a:ext uri="{FF2B5EF4-FFF2-40B4-BE49-F238E27FC236}">
                <a16:creationId xmlns:a16="http://schemas.microsoft.com/office/drawing/2014/main" id="{A0184FF3-6253-131C-A2F2-1FF3F05081CC}"/>
              </a:ext>
            </a:extLst>
          </p:cNvPr>
          <p:cNvPicPr>
            <a:picLocks noGrp="1" noChangeAspect="1"/>
          </p:cNvPicPr>
          <p:nvPr>
            <p:ph idx="1"/>
          </p:nvPr>
        </p:nvPicPr>
        <p:blipFill>
          <a:blip r:embed="rId3"/>
          <a:stretch>
            <a:fillRect/>
          </a:stretch>
        </p:blipFill>
        <p:spPr>
          <a:xfrm>
            <a:off x="5879149" y="467208"/>
            <a:ext cx="4472305" cy="5923584"/>
          </a:xfrm>
          <a:prstGeom prst="rect">
            <a:avLst/>
          </a:prstGeom>
        </p:spPr>
      </p:pic>
    </p:spTree>
    <p:extLst>
      <p:ext uri="{BB962C8B-B14F-4D97-AF65-F5344CB8AC3E}">
        <p14:creationId xmlns:p14="http://schemas.microsoft.com/office/powerpoint/2010/main" val="898013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C001F8-6D47-6DE3-5271-92C2C7EEAE38}"/>
            </a:ext>
          </a:extLst>
        </p:cNvPr>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Freeform: Shape 4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 name="Rectangle 5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C48FBF-D2E9-8F0C-68C5-C4CF8E7EA05E}"/>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Women, Aging, and Spirituality</a:t>
            </a:r>
          </a:p>
        </p:txBody>
      </p:sp>
      <p:graphicFrame>
        <p:nvGraphicFramePr>
          <p:cNvPr id="7" name="Content Placeholder 2">
            <a:extLst>
              <a:ext uri="{FF2B5EF4-FFF2-40B4-BE49-F238E27FC236}">
                <a16:creationId xmlns:a16="http://schemas.microsoft.com/office/drawing/2014/main" id="{85F976DC-89C1-A879-9A51-FAF10491F37B}"/>
              </a:ext>
            </a:extLst>
          </p:cNvPr>
          <p:cNvGraphicFramePr>
            <a:graphicFrameLocks noGrp="1"/>
          </p:cNvGraphicFramePr>
          <p:nvPr>
            <p:ph idx="1"/>
            <p:extLst>
              <p:ext uri="{D42A27DB-BD31-4B8C-83A1-F6EECF244321}">
                <p14:modId xmlns:p14="http://schemas.microsoft.com/office/powerpoint/2010/main" val="330220325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8468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383564" y="348865"/>
            <a:ext cx="9718111" cy="1576446"/>
          </a:xfrm>
        </p:spPr>
        <p:txBody>
          <a:bodyPr anchor="ctr">
            <a:normAutofit/>
          </a:bodyPr>
          <a:lstStyle/>
          <a:p>
            <a:r>
              <a:rPr lang="en-US" sz="4000">
                <a:solidFill>
                  <a:srgbClr val="FFFFFF"/>
                </a:solidFill>
              </a:rPr>
              <a:t>Spirituality</a:t>
            </a:r>
          </a:p>
        </p:txBody>
      </p:sp>
      <p:graphicFrame>
        <p:nvGraphicFramePr>
          <p:cNvPr id="5" name="Content Placeholder 2">
            <a:extLst>
              <a:ext uri="{FF2B5EF4-FFF2-40B4-BE49-F238E27FC236}">
                <a16:creationId xmlns:a16="http://schemas.microsoft.com/office/drawing/2014/main" id="{5BCC24F9-18BA-749F-AE7B-330F78D96DAC}"/>
              </a:ext>
            </a:extLst>
          </p:cNvPr>
          <p:cNvGraphicFramePr>
            <a:graphicFrameLocks noGrp="1"/>
          </p:cNvGraphicFramePr>
          <p:nvPr>
            <p:ph idx="1"/>
            <p:extLst>
              <p:ext uri="{D42A27DB-BD31-4B8C-83A1-F6EECF244321}">
                <p14:modId xmlns:p14="http://schemas.microsoft.com/office/powerpoint/2010/main" val="597651878"/>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1547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383564" y="348865"/>
            <a:ext cx="9718111" cy="1576446"/>
          </a:xfrm>
        </p:spPr>
        <p:txBody>
          <a:bodyPr anchor="ctr">
            <a:normAutofit/>
          </a:bodyPr>
          <a:lstStyle/>
          <a:p>
            <a:r>
              <a:rPr lang="en-US" sz="4000">
                <a:solidFill>
                  <a:srgbClr val="FFFFFF"/>
                </a:solidFill>
              </a:rPr>
              <a:t>Religion</a:t>
            </a:r>
          </a:p>
        </p:txBody>
      </p:sp>
      <p:graphicFrame>
        <p:nvGraphicFramePr>
          <p:cNvPr id="5" name="Content Placeholder 2">
            <a:extLst>
              <a:ext uri="{FF2B5EF4-FFF2-40B4-BE49-F238E27FC236}">
                <a16:creationId xmlns:a16="http://schemas.microsoft.com/office/drawing/2014/main" id="{621EA8F9-8F35-D5EB-D760-32C3284B8DC0}"/>
              </a:ext>
            </a:extLst>
          </p:cNvPr>
          <p:cNvGraphicFramePr>
            <a:graphicFrameLocks noGrp="1"/>
          </p:cNvGraphicFramePr>
          <p:nvPr>
            <p:ph idx="1"/>
            <p:extLst>
              <p:ext uri="{D42A27DB-BD31-4B8C-83A1-F6EECF244321}">
                <p14:modId xmlns:p14="http://schemas.microsoft.com/office/powerpoint/2010/main" val="1281234336"/>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144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Spirituality </a:t>
            </a:r>
          </a:p>
        </p:txBody>
      </p:sp>
      <p:sp>
        <p:nvSpPr>
          <p:cNvPr id="3" name="Content Placeholder 2"/>
          <p:cNvSpPr>
            <a:spLocks noGrp="1"/>
          </p:cNvSpPr>
          <p:nvPr>
            <p:ph idx="1"/>
          </p:nvPr>
        </p:nvSpPr>
        <p:spPr>
          <a:xfrm>
            <a:off x="6503158" y="649480"/>
            <a:ext cx="4862447" cy="5546047"/>
          </a:xfrm>
        </p:spPr>
        <p:txBody>
          <a:bodyPr anchor="ctr">
            <a:normAutofit/>
          </a:bodyPr>
          <a:lstStyle/>
          <a:p>
            <a:pPr marL="0" indent="0">
              <a:buNone/>
              <a:defRPr sz="2400"/>
            </a:pPr>
            <a:r>
              <a:rPr lang="en-US" sz="2000" dirty="0"/>
              <a:t>“Spirituality is a sensitivity to the presence of God in the world.”</a:t>
            </a:r>
            <a:br>
              <a:rPr lang="en-US" sz="2000" dirty="0"/>
            </a:br>
            <a:r>
              <a:rPr lang="en-US" sz="2000" dirty="0"/>
              <a:t>— </a:t>
            </a:r>
            <a:r>
              <a:rPr lang="en-US" sz="2000" i="1" dirty="0"/>
              <a:t>Abraham Joshua Heschel</a:t>
            </a:r>
          </a:p>
          <a:p>
            <a:pPr marL="0" indent="0">
              <a:buNone/>
              <a:defRPr sz="2400"/>
            </a:pPr>
            <a:endParaRPr lang="en-US" sz="2000" i="1" dirty="0"/>
          </a:p>
          <a:p>
            <a:pPr marL="0" indent="0">
              <a:buNone/>
              <a:defRPr sz="2400"/>
            </a:pPr>
            <a:r>
              <a:rPr lang="en-US" sz="2000" dirty="0"/>
              <a:t>“The spiritual life is the life of all things — the circle of life that has no end.”</a:t>
            </a:r>
          </a:p>
          <a:p>
            <a:pPr marL="0" indent="0">
              <a:buNone/>
              <a:defRPr sz="2400"/>
            </a:pPr>
            <a:r>
              <a:rPr lang="en-US" sz="2000" dirty="0"/>
              <a:t>— </a:t>
            </a:r>
            <a:r>
              <a:rPr lang="en-US" sz="2000" i="1" dirty="0"/>
              <a:t>Black Elk, Lakota holy man</a:t>
            </a:r>
          </a:p>
          <a:p>
            <a:pPr marL="0" indent="0">
              <a:buNone/>
              <a:defRPr sz="2400"/>
            </a:pPr>
            <a:endParaRPr lang="en-US" sz="2000" i="1" dirty="0"/>
          </a:p>
          <a:p>
            <a:pPr marL="0" indent="0">
              <a:buNone/>
              <a:defRPr sz="2400"/>
            </a:pPr>
            <a:r>
              <a:rPr lang="en-US" sz="2000" dirty="0"/>
              <a:t>Spirituality is nothing else than a close friendship with God.”</a:t>
            </a:r>
            <a:br>
              <a:rPr lang="en-US" sz="2000" dirty="0"/>
            </a:br>
            <a:r>
              <a:rPr lang="en-US" sz="2000" dirty="0"/>
              <a:t>— </a:t>
            </a:r>
            <a:r>
              <a:rPr lang="en-US" sz="2000" i="1" dirty="0"/>
              <a:t>St. Teresa of Ávila (Spain, 16th century)</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descr="Hand reaching out to sun">
            <a:extLst>
              <a:ext uri="{FF2B5EF4-FFF2-40B4-BE49-F238E27FC236}">
                <a16:creationId xmlns:a16="http://schemas.microsoft.com/office/drawing/2014/main" id="{4D6EB4CC-335A-0D47-C953-767731B18C6B}"/>
              </a:ext>
            </a:extLst>
          </p:cNvPr>
          <p:cNvPicPr>
            <a:picLocks noChangeAspect="1"/>
          </p:cNvPicPr>
          <p:nvPr/>
        </p:nvPicPr>
        <p:blipFill>
          <a:blip r:embed="rId3">
            <a:alphaModFix/>
          </a:blip>
          <a:srcRect b="16045"/>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784D07B6-7319-67C0-9D28-365A6DFEF314}"/>
              </a:ext>
            </a:extLst>
          </p:cNvPr>
          <p:cNvSpPr>
            <a:spLocks noGrp="1"/>
          </p:cNvSpPr>
          <p:nvPr>
            <p:ph type="title"/>
          </p:nvPr>
        </p:nvSpPr>
        <p:spPr>
          <a:xfrm>
            <a:off x="1052146" y="1077626"/>
            <a:ext cx="9958754" cy="3317443"/>
          </a:xfrm>
        </p:spPr>
        <p:txBody>
          <a:bodyPr vert="horz" lIns="91440" tIns="45720" rIns="91440" bIns="45720" rtlCol="0" anchor="t">
            <a:normAutofit/>
          </a:bodyPr>
          <a:lstStyle/>
          <a:p>
            <a:r>
              <a:rPr lang="en-US" sz="8000" cap="all" dirty="0">
                <a:solidFill>
                  <a:srgbClr val="FFFFFF"/>
                </a:solidFill>
              </a:rPr>
              <a:t>Spirituality is Good for You</a:t>
            </a:r>
          </a:p>
        </p:txBody>
      </p:sp>
    </p:spTree>
    <p:extLst>
      <p:ext uri="{BB962C8B-B14F-4D97-AF65-F5344CB8AC3E}">
        <p14:creationId xmlns:p14="http://schemas.microsoft.com/office/powerpoint/2010/main" val="674544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56995"/>
            <a:ext cx="10515600" cy="1133693"/>
          </a:xfrm>
        </p:spPr>
        <p:txBody>
          <a:bodyPr>
            <a:normAutofit/>
          </a:bodyPr>
          <a:lstStyle/>
          <a:p>
            <a:r>
              <a:rPr lang="en-US" sz="5200"/>
              <a:t>The Neuroscience of Spirituality</a:t>
            </a:r>
          </a:p>
        </p:txBody>
      </p:sp>
      <p:graphicFrame>
        <p:nvGraphicFramePr>
          <p:cNvPr id="5" name="Content Placeholder 2">
            <a:extLst>
              <a:ext uri="{FF2B5EF4-FFF2-40B4-BE49-F238E27FC236}">
                <a16:creationId xmlns:a16="http://schemas.microsoft.com/office/drawing/2014/main" id="{0BA9D15A-E008-46E8-DA8E-149E3B841D55}"/>
              </a:ext>
            </a:extLst>
          </p:cNvPr>
          <p:cNvGraphicFramePr>
            <a:graphicFrameLocks noGrp="1"/>
          </p:cNvGraphicFramePr>
          <p:nvPr>
            <p:ph idx="1"/>
            <p:extLst>
              <p:ext uri="{D42A27DB-BD31-4B8C-83A1-F6EECF244321}">
                <p14:modId xmlns:p14="http://schemas.microsoft.com/office/powerpoint/2010/main" val="32435620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2493" y="238539"/>
            <a:ext cx="11018520" cy="1434415"/>
          </a:xfrm>
        </p:spPr>
        <p:txBody>
          <a:bodyPr anchor="b">
            <a:normAutofit/>
          </a:bodyPr>
          <a:lstStyle/>
          <a:p>
            <a:r>
              <a:rPr lang="en-US" sz="5400" dirty="0"/>
              <a:t>📊 Research Highlights</a:t>
            </a:r>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3B26A8D-5D5B-6E8E-2272-393E1549383F}"/>
              </a:ext>
            </a:extLst>
          </p:cNvPr>
          <p:cNvGraphicFramePr>
            <a:graphicFrameLocks noGrp="1"/>
          </p:cNvGraphicFramePr>
          <p:nvPr>
            <p:ph idx="1"/>
            <p:extLst>
              <p:ext uri="{D42A27DB-BD31-4B8C-83A1-F6EECF244321}">
                <p14:modId xmlns:p14="http://schemas.microsoft.com/office/powerpoint/2010/main" val="1837744020"/>
              </p:ext>
            </p:extLst>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4217892-972A-1EC7-561F-50FCE7460301}"/>
            </a:ext>
          </a:extLst>
        </p:cNvPr>
        <p:cNvGrpSpPr/>
        <p:nvPr/>
      </p:nvGrpSpPr>
      <p:grpSpPr>
        <a:xfrm>
          <a:off x="0" y="0"/>
          <a:ext cx="0" cy="0"/>
          <a:chOff x="0" y="0"/>
          <a:chExt cx="0" cy="0"/>
        </a:xfrm>
      </p:grpSpPr>
      <p:pic>
        <p:nvPicPr>
          <p:cNvPr id="5" name="Content Placeholder 4" descr="A mountain range with clouds in the sky&#10;&#10;AI-generated content may be incorrect.">
            <a:extLst>
              <a:ext uri="{FF2B5EF4-FFF2-40B4-BE49-F238E27FC236}">
                <a16:creationId xmlns:a16="http://schemas.microsoft.com/office/drawing/2014/main" id="{81CF58CC-0C2F-4C6F-CA41-82376CDDE308}"/>
              </a:ext>
            </a:extLst>
          </p:cNvPr>
          <p:cNvPicPr>
            <a:picLocks noGrp="1" noChangeAspect="1"/>
          </p:cNvPicPr>
          <p:nvPr>
            <p:ph idx="1"/>
          </p:nvPr>
        </p:nvPicPr>
        <p:blipFill>
          <a:blip r:embed="rId3"/>
          <a:srcRect t="24899" b="102"/>
          <a:stretch>
            <a:fillRect/>
          </a:stretch>
        </p:blipFill>
        <p:spPr>
          <a:xfrm>
            <a:off x="812730" y="457200"/>
            <a:ext cx="10566540" cy="5943600"/>
          </a:xfrm>
          <a:prstGeom prst="rect">
            <a:avLst/>
          </a:prstGeom>
        </p:spPr>
      </p:pic>
    </p:spTree>
    <p:extLst>
      <p:ext uri="{BB962C8B-B14F-4D97-AF65-F5344CB8AC3E}">
        <p14:creationId xmlns:p14="http://schemas.microsoft.com/office/powerpoint/2010/main" val="2304061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a:extLst>
              <a:ext uri="{FF2B5EF4-FFF2-40B4-BE49-F238E27FC236}">
                <a16:creationId xmlns:a16="http://schemas.microsoft.com/office/drawing/2014/main" id="{C73BBEEF-B456-4A39-B44B-5A53E698A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painting of circles and spirals&#10;&#10;AI-generated content may be incorrect.">
            <a:extLst>
              <a:ext uri="{FF2B5EF4-FFF2-40B4-BE49-F238E27FC236}">
                <a16:creationId xmlns:a16="http://schemas.microsoft.com/office/drawing/2014/main" id="{3C161F3D-8622-497B-3D29-D8B08C6AC65C}"/>
              </a:ext>
            </a:extLst>
          </p:cNvPr>
          <p:cNvPicPr>
            <a:picLocks noGrp="1" noChangeAspect="1"/>
          </p:cNvPicPr>
          <p:nvPr>
            <p:ph idx="1"/>
          </p:nvPr>
        </p:nvPicPr>
        <p:blipFill>
          <a:blip r:embed="rId2"/>
          <a:srcRect t="7757" b="7869"/>
          <a:stretch>
            <a:fillRect/>
          </a:stretch>
        </p:blipFill>
        <p:spPr>
          <a:xfrm>
            <a:off x="1" y="10"/>
            <a:ext cx="6096000" cy="6857990"/>
          </a:xfrm>
          <a:prstGeom prst="rect">
            <a:avLst/>
          </a:prstGeom>
        </p:spPr>
      </p:pic>
      <p:sp useBgFill="1">
        <p:nvSpPr>
          <p:cNvPr id="22" name="Rectangle 21">
            <a:extLst>
              <a:ext uri="{FF2B5EF4-FFF2-40B4-BE49-F238E27FC236}">
                <a16:creationId xmlns:a16="http://schemas.microsoft.com/office/drawing/2014/main" id="{13A48C6C-3CC4-4EE5-A773-EC1EB7F59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ln>
            <a:noFill/>
          </a:ln>
          <a:effectLst>
            <a:outerShdw blurRad="596900" dist="330200" dir="8820000" sx="87000" sy="87000" algn="t" rotWithShape="0">
              <a:srgbClr val="000000">
                <a:alpha val="2666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AEA2B2-5861-C261-9941-F3BD92080C6E}"/>
              </a:ext>
            </a:extLst>
          </p:cNvPr>
          <p:cNvSpPr>
            <a:spLocks noGrp="1"/>
          </p:cNvSpPr>
          <p:nvPr>
            <p:ph type="title"/>
          </p:nvPr>
        </p:nvSpPr>
        <p:spPr>
          <a:xfrm>
            <a:off x="6807575" y="771099"/>
            <a:ext cx="4658109" cy="3630304"/>
          </a:xfrm>
        </p:spPr>
        <p:txBody>
          <a:bodyPr vert="horz" lIns="91440" tIns="45720" rIns="91440" bIns="45720" rtlCol="0" anchor="t">
            <a:normAutofit/>
          </a:bodyPr>
          <a:lstStyle/>
          <a:p>
            <a:r>
              <a:rPr lang="en-US" sz="4800"/>
              <a:t>Spiritual Practices</a:t>
            </a:r>
            <a:br>
              <a:rPr lang="en-US" sz="4800"/>
            </a:br>
            <a:endParaRPr lang="en-US" sz="4800"/>
          </a:p>
        </p:txBody>
      </p:sp>
      <p:sp useBgFill="1">
        <p:nvSpPr>
          <p:cNvPr id="21" name="Rectangle 20">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5143500"/>
            <a:ext cx="6096000" cy="1714500"/>
          </a:xfrm>
          <a:prstGeom prst="rect">
            <a:avLst/>
          </a:prstGeom>
          <a:ln>
            <a:noFill/>
          </a:ln>
          <a:effectLst>
            <a:outerShdw blurRad="342900" dist="127000" dir="2400000" sx="90000" sy="90000" algn="t" rotWithShape="0">
              <a:srgbClr val="000000">
                <a:alpha val="2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4629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2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19AFDB-3402-7FE3-234E-F653A89B4FB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Centering Prayer</a:t>
            </a:r>
          </a:p>
        </p:txBody>
      </p:sp>
      <p:sp>
        <p:nvSpPr>
          <p:cNvPr id="3" name="Content Placeholder 2">
            <a:extLst>
              <a:ext uri="{FF2B5EF4-FFF2-40B4-BE49-F238E27FC236}">
                <a16:creationId xmlns:a16="http://schemas.microsoft.com/office/drawing/2014/main" id="{DEBF629C-54C3-8A60-03F9-9FAAFF4B530C}"/>
              </a:ext>
            </a:extLst>
          </p:cNvPr>
          <p:cNvSpPr>
            <a:spLocks noGrp="1"/>
          </p:cNvSpPr>
          <p:nvPr>
            <p:ph idx="1"/>
          </p:nvPr>
        </p:nvSpPr>
        <p:spPr>
          <a:xfrm>
            <a:off x="4810259" y="649480"/>
            <a:ext cx="6555347" cy="5546047"/>
          </a:xfrm>
        </p:spPr>
        <p:txBody>
          <a:bodyPr anchor="ctr">
            <a:normAutofit/>
          </a:bodyPr>
          <a:lstStyle/>
          <a:p>
            <a:pPr marL="0" lvl="0" indent="0">
              <a:buNone/>
            </a:pPr>
            <a:endParaRPr lang="en-US" sz="2000" dirty="0"/>
          </a:p>
          <a:p>
            <a:pPr marL="0" indent="0">
              <a:buNone/>
            </a:pPr>
            <a:r>
              <a:rPr lang="en-US" sz="2000" dirty="0"/>
              <a:t>“Silence is God’s first language; everything else is a poor translation.” – Thomas Keating</a:t>
            </a:r>
          </a:p>
          <a:p>
            <a:pPr lvl="0"/>
            <a:endParaRPr lang="en-US" sz="2000" dirty="0"/>
          </a:p>
          <a:p>
            <a:pPr marL="0" lvl="0" indent="0">
              <a:buNone/>
            </a:pPr>
            <a:endParaRPr lang="en-US" sz="2000" dirty="0"/>
          </a:p>
        </p:txBody>
      </p:sp>
    </p:spTree>
    <p:extLst>
      <p:ext uri="{BB962C8B-B14F-4D97-AF65-F5344CB8AC3E}">
        <p14:creationId xmlns:p14="http://schemas.microsoft.com/office/powerpoint/2010/main" val="1267294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D2EB1-B3DE-70E2-06BB-ACAA00B2DEC4}"/>
              </a:ext>
            </a:extLst>
          </p:cNvPr>
          <p:cNvSpPr>
            <a:spLocks noGrp="1"/>
          </p:cNvSpPr>
          <p:nvPr>
            <p:ph type="title"/>
          </p:nvPr>
        </p:nvSpPr>
        <p:spPr>
          <a:xfrm>
            <a:off x="838200" y="556995"/>
            <a:ext cx="10515600" cy="1133693"/>
          </a:xfrm>
        </p:spPr>
        <p:txBody>
          <a:bodyPr>
            <a:normAutofit/>
          </a:bodyPr>
          <a:lstStyle/>
          <a:p>
            <a:r>
              <a:rPr lang="en-US" sz="5200"/>
              <a:t>The Four Steps of Centering Prayer</a:t>
            </a:r>
          </a:p>
        </p:txBody>
      </p:sp>
      <p:graphicFrame>
        <p:nvGraphicFramePr>
          <p:cNvPr id="28" name="Content Placeholder 2">
            <a:extLst>
              <a:ext uri="{FF2B5EF4-FFF2-40B4-BE49-F238E27FC236}">
                <a16:creationId xmlns:a16="http://schemas.microsoft.com/office/drawing/2014/main" id="{5D4DB748-FD98-6B67-EBA3-D3B38CC19924}"/>
              </a:ext>
            </a:extLst>
          </p:cNvPr>
          <p:cNvGraphicFramePr>
            <a:graphicFrameLocks noGrp="1"/>
          </p:cNvGraphicFramePr>
          <p:nvPr>
            <p:ph idx="1"/>
            <p:extLst>
              <p:ext uri="{D42A27DB-BD31-4B8C-83A1-F6EECF244321}">
                <p14:modId xmlns:p14="http://schemas.microsoft.com/office/powerpoint/2010/main" val="316324555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4180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6F4B85-3B3F-1E0A-8066-A8810FC008B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Practice Guidelines</a:t>
            </a:r>
          </a:p>
        </p:txBody>
      </p:sp>
      <p:sp>
        <p:nvSpPr>
          <p:cNvPr id="3" name="Content Placeholder 2">
            <a:extLst>
              <a:ext uri="{FF2B5EF4-FFF2-40B4-BE49-F238E27FC236}">
                <a16:creationId xmlns:a16="http://schemas.microsoft.com/office/drawing/2014/main" id="{22C450CC-8831-998C-4949-D292AAAE6CE2}"/>
              </a:ext>
            </a:extLst>
          </p:cNvPr>
          <p:cNvSpPr>
            <a:spLocks noGrp="1"/>
          </p:cNvSpPr>
          <p:nvPr>
            <p:ph idx="1"/>
          </p:nvPr>
        </p:nvSpPr>
        <p:spPr>
          <a:xfrm>
            <a:off x="4581727" y="649480"/>
            <a:ext cx="3025303" cy="5546047"/>
          </a:xfrm>
        </p:spPr>
        <p:txBody>
          <a:bodyPr anchor="ctr">
            <a:normAutofit/>
          </a:bodyPr>
          <a:lstStyle/>
          <a:p>
            <a:pPr lvl="0"/>
            <a:r>
              <a:rPr lang="en-US" sz="2000" dirty="0"/>
              <a:t>Find a quiet space</a:t>
            </a:r>
          </a:p>
          <a:p>
            <a:pPr lvl="0"/>
            <a:r>
              <a:rPr lang="en-US" sz="2000" dirty="0"/>
              <a:t>Let go of striving for results</a:t>
            </a:r>
          </a:p>
          <a:p>
            <a:pPr lvl="0"/>
            <a:r>
              <a:rPr lang="en-US" sz="2000" dirty="0"/>
              <a:t>Allow God to work in the depths of your soul</a:t>
            </a:r>
          </a:p>
          <a:p>
            <a:endParaRPr lang="en-US" sz="2000" dirty="0"/>
          </a:p>
        </p:txBody>
      </p:sp>
      <p:pic>
        <p:nvPicPr>
          <p:cNvPr id="5" name="Picture 4" descr="Navigational compass on a blue background">
            <a:extLst>
              <a:ext uri="{FF2B5EF4-FFF2-40B4-BE49-F238E27FC236}">
                <a16:creationId xmlns:a16="http://schemas.microsoft.com/office/drawing/2014/main" id="{08933F09-87AD-BD4A-BBEF-487D0176BB43}"/>
              </a:ext>
            </a:extLst>
          </p:cNvPr>
          <p:cNvPicPr>
            <a:picLocks noChangeAspect="1"/>
          </p:cNvPicPr>
          <p:nvPr/>
        </p:nvPicPr>
        <p:blipFill>
          <a:blip r:embed="rId2"/>
          <a:srcRect l="31042" r="-1" b="-1"/>
          <a:stretch>
            <a:fillRect/>
          </a:stretch>
        </p:blipFill>
        <p:spPr>
          <a:xfrm>
            <a:off x="8109502" y="1632513"/>
            <a:ext cx="3615776" cy="3604852"/>
          </a:xfrm>
          <a:prstGeom prst="rect">
            <a:avLst/>
          </a:prstGeom>
        </p:spPr>
      </p:pic>
    </p:spTree>
    <p:extLst>
      <p:ext uri="{BB962C8B-B14F-4D97-AF65-F5344CB8AC3E}">
        <p14:creationId xmlns:p14="http://schemas.microsoft.com/office/powerpoint/2010/main" val="813738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8" name="Rectangle 9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4F9F7B-64A5-7E91-13E5-E3E8007B7398}"/>
              </a:ext>
            </a:extLst>
          </p:cNvPr>
          <p:cNvSpPr>
            <a:spLocks noGrp="1"/>
          </p:cNvSpPr>
          <p:nvPr>
            <p:ph type="title"/>
          </p:nvPr>
        </p:nvSpPr>
        <p:spPr>
          <a:xfrm>
            <a:off x="1245072" y="1289765"/>
            <a:ext cx="3651101" cy="4270963"/>
          </a:xfrm>
        </p:spPr>
        <p:txBody>
          <a:bodyPr anchor="ctr">
            <a:normAutofit/>
          </a:bodyPr>
          <a:lstStyle/>
          <a:p>
            <a:pPr algn="ctr"/>
            <a:r>
              <a:rPr lang="en-US" sz="4300">
                <a:solidFill>
                  <a:srgbClr val="FFFFFF"/>
                </a:solidFill>
              </a:rPr>
              <a:t>Spiritual Autobiography</a:t>
            </a:r>
          </a:p>
        </p:txBody>
      </p:sp>
      <p:sp>
        <p:nvSpPr>
          <p:cNvPr id="100"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01"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1CDD6542-B902-CA85-E5CD-0E51132D370A}"/>
              </a:ext>
            </a:extLst>
          </p:cNvPr>
          <p:cNvSpPr>
            <a:spLocks noGrp="1"/>
          </p:cNvSpPr>
          <p:nvPr>
            <p:ph idx="1"/>
          </p:nvPr>
        </p:nvSpPr>
        <p:spPr>
          <a:xfrm>
            <a:off x="6297233" y="518400"/>
            <a:ext cx="4771607" cy="5837949"/>
          </a:xfrm>
        </p:spPr>
        <p:txBody>
          <a:bodyPr anchor="ctr">
            <a:normAutofit/>
          </a:bodyPr>
          <a:lstStyle/>
          <a:p>
            <a:pPr marL="0" indent="0">
              <a:buNone/>
              <a:defRPr sz="1800"/>
            </a:pPr>
            <a:endParaRPr lang="en-US" sz="2000" dirty="0">
              <a:solidFill>
                <a:schemeClr val="tx1">
                  <a:alpha val="80000"/>
                </a:schemeClr>
              </a:solidFill>
            </a:endParaRPr>
          </a:p>
          <a:p>
            <a:pPr>
              <a:defRPr sz="1800"/>
            </a:pPr>
            <a:r>
              <a:rPr lang="en-US" sz="2000" dirty="0">
                <a:solidFill>
                  <a:schemeClr val="tx1">
                    <a:alpha val="80000"/>
                  </a:schemeClr>
                </a:solidFill>
              </a:rPr>
              <a:t>“God comes to us disguised as our life.” — Paula D’Arcy</a:t>
            </a:r>
          </a:p>
          <a:p>
            <a:endParaRPr lang="en-US" sz="2000" dirty="0">
              <a:solidFill>
                <a:schemeClr val="tx1">
                  <a:alpha val="80000"/>
                </a:schemeClr>
              </a:solidFill>
            </a:endParaRPr>
          </a:p>
        </p:txBody>
      </p:sp>
      <p:sp>
        <p:nvSpPr>
          <p:cNvPr id="10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96" name="Straight Connector 95">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5880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71074" y="1396686"/>
            <a:ext cx="3240506" cy="4064628"/>
          </a:xfrm>
        </p:spPr>
        <p:txBody>
          <a:bodyPr>
            <a:normAutofit/>
          </a:bodyPr>
          <a:lstStyle/>
          <a:p>
            <a:r>
              <a:rPr lang="en-US">
                <a:solidFill>
                  <a:srgbClr val="FFFFFF"/>
                </a:solidFill>
              </a:rPr>
              <a:t>Origins &amp; Spiritual Journeys</a:t>
            </a:r>
          </a:p>
        </p:txBody>
      </p:sp>
      <p:sp>
        <p:nvSpPr>
          <p:cNvPr id="60" name="Arc 59">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5370153" y="1526033"/>
            <a:ext cx="5536397" cy="3935281"/>
          </a:xfrm>
        </p:spPr>
        <p:txBody>
          <a:bodyPr>
            <a:normAutofit/>
          </a:bodyPr>
          <a:lstStyle/>
          <a:p>
            <a:r>
              <a:rPr lang="en-US" sz="2200" dirty="0"/>
              <a:t>Augustine – Confessions</a:t>
            </a:r>
          </a:p>
          <a:p>
            <a:endParaRPr lang="en-US" sz="2200" dirty="0"/>
          </a:p>
          <a:p>
            <a:endParaRPr lang="en-US" sz="2200" dirty="0"/>
          </a:p>
          <a:p>
            <a:endParaRPr lang="en-US" sz="2200" dirty="0"/>
          </a:p>
          <a:p>
            <a:r>
              <a:rPr lang="en-US" sz="2200" dirty="0"/>
              <a:t>Joy Harjo – Spiritual Autobiographies:</a:t>
            </a:r>
          </a:p>
          <a:p>
            <a:endParaRPr lang="en-US" sz="2200" dirty="0"/>
          </a:p>
          <a:p>
            <a:endParaRPr lang="en-US" sz="2200" dirty="0"/>
          </a:p>
          <a:p>
            <a:endParaRPr lang="en-US"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3BFC94-DA08-3E99-CE4C-438746D012C7}"/>
              </a:ext>
            </a:extLst>
          </p:cNvPr>
          <p:cNvSpPr>
            <a:spLocks noGrp="1"/>
          </p:cNvSpPr>
          <p:nvPr>
            <p:ph type="title"/>
          </p:nvPr>
        </p:nvSpPr>
        <p:spPr>
          <a:xfrm>
            <a:off x="1171074" y="1396686"/>
            <a:ext cx="3240506" cy="4064628"/>
          </a:xfrm>
        </p:spPr>
        <p:txBody>
          <a:bodyPr>
            <a:normAutofit/>
          </a:bodyPr>
          <a:lstStyle/>
          <a:p>
            <a:r>
              <a:rPr lang="en-US" dirty="0">
                <a:solidFill>
                  <a:srgbClr val="FFFFFF"/>
                </a:solidFill>
              </a:rPr>
              <a:t>Spiritual Journey</a:t>
            </a:r>
          </a:p>
        </p:txBody>
      </p:sp>
      <p:sp>
        <p:nvSpPr>
          <p:cNvPr id="25" name="Arc 24">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9FB3B98-1261-D2FC-A6FF-56FA1D0AA7E2}"/>
              </a:ext>
            </a:extLst>
          </p:cNvPr>
          <p:cNvSpPr>
            <a:spLocks noGrp="1"/>
          </p:cNvSpPr>
          <p:nvPr>
            <p:ph idx="1"/>
          </p:nvPr>
        </p:nvSpPr>
        <p:spPr>
          <a:xfrm>
            <a:off x="5370153" y="1526033"/>
            <a:ext cx="5536397" cy="3935281"/>
          </a:xfrm>
        </p:spPr>
        <p:txBody>
          <a:bodyPr>
            <a:normAutofit/>
          </a:bodyPr>
          <a:lstStyle/>
          <a:p>
            <a:endParaRPr lang="en-US" sz="2200" dirty="0"/>
          </a:p>
          <a:p>
            <a:r>
              <a:rPr lang="en-US" sz="2200" dirty="0"/>
              <a:t>“Our hearts are restless until they rest in You.” – Augustine</a:t>
            </a:r>
          </a:p>
          <a:p>
            <a:endParaRPr lang="en-US" sz="2200" dirty="0"/>
          </a:p>
          <a:p>
            <a:endParaRPr lang="en-US" sz="2200" dirty="0"/>
          </a:p>
          <a:p>
            <a:r>
              <a:rPr lang="en-US" sz="2200" dirty="0"/>
              <a:t>“Memory is a way of singing to the future.” – Joy Harjo</a:t>
            </a:r>
          </a:p>
          <a:p>
            <a:endParaRPr lang="en-US" sz="2200" dirty="0"/>
          </a:p>
        </p:txBody>
      </p:sp>
    </p:spTree>
    <p:extLst>
      <p:ext uri="{BB962C8B-B14F-4D97-AF65-F5344CB8AC3E}">
        <p14:creationId xmlns:p14="http://schemas.microsoft.com/office/powerpoint/2010/main" val="2670907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9B7763-C4B0-A591-B9C0-99677D814830}"/>
              </a:ext>
            </a:extLst>
          </p:cNvPr>
          <p:cNvSpPr>
            <a:spLocks noGrp="1"/>
          </p:cNvSpPr>
          <p:nvPr>
            <p:ph type="title"/>
          </p:nvPr>
        </p:nvSpPr>
        <p:spPr>
          <a:xfrm>
            <a:off x="1171074" y="1396686"/>
            <a:ext cx="3240506" cy="4064628"/>
          </a:xfrm>
        </p:spPr>
        <p:txBody>
          <a:bodyPr>
            <a:normAutofit/>
          </a:bodyPr>
          <a:lstStyle/>
          <a:p>
            <a:r>
              <a:rPr lang="en-US">
                <a:solidFill>
                  <a:srgbClr val="FFFFFF"/>
                </a:solidFill>
              </a:rPr>
              <a:t>Key Contrast</a:t>
            </a:r>
          </a:p>
        </p:txBody>
      </p:sp>
      <p:sp>
        <p:nvSpPr>
          <p:cNvPr id="31" name="Arc 3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4578CE-1F96-DEBA-F433-9ADC858E1251}"/>
              </a:ext>
            </a:extLst>
          </p:cNvPr>
          <p:cNvSpPr>
            <a:spLocks noGrp="1"/>
          </p:cNvSpPr>
          <p:nvPr>
            <p:ph idx="1"/>
          </p:nvPr>
        </p:nvSpPr>
        <p:spPr>
          <a:xfrm>
            <a:off x="5370153" y="1526033"/>
            <a:ext cx="5536397" cy="3935281"/>
          </a:xfrm>
        </p:spPr>
        <p:txBody>
          <a:bodyPr>
            <a:normAutofit/>
          </a:bodyPr>
          <a:lstStyle/>
          <a:p>
            <a:pPr marL="0" indent="0">
              <a:buNone/>
            </a:pPr>
            <a:endParaRPr lang="en-US"/>
          </a:p>
          <a:p>
            <a:endParaRPr lang="en-US"/>
          </a:p>
          <a:p>
            <a:r>
              <a:rPr lang="en-US"/>
              <a:t>“You have made us for Yourself.” – Augustine</a:t>
            </a:r>
          </a:p>
          <a:p>
            <a:endParaRPr lang="en-US"/>
          </a:p>
          <a:p>
            <a:r>
              <a:rPr lang="en-US"/>
              <a:t>“We are all the sons and daughters of Earth and Sky.” – Joy Harjo</a:t>
            </a:r>
          </a:p>
          <a:p>
            <a:endParaRPr lang="en-US"/>
          </a:p>
        </p:txBody>
      </p:sp>
    </p:spTree>
    <p:extLst>
      <p:ext uri="{BB962C8B-B14F-4D97-AF65-F5344CB8AC3E}">
        <p14:creationId xmlns:p14="http://schemas.microsoft.com/office/powerpoint/2010/main" val="1295307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A0E2F8DF-F7E4-4DF5-A18A-C83F745FF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82816D-8564-B1AA-8567-B52A4DF3A3AB}"/>
              </a:ext>
            </a:extLst>
          </p:cNvPr>
          <p:cNvSpPr>
            <a:spLocks noGrp="1"/>
          </p:cNvSpPr>
          <p:nvPr>
            <p:ph type="title"/>
          </p:nvPr>
        </p:nvSpPr>
        <p:spPr>
          <a:xfrm>
            <a:off x="838200" y="4627700"/>
            <a:ext cx="10515600" cy="1503886"/>
          </a:xfrm>
        </p:spPr>
        <p:txBody>
          <a:bodyPr>
            <a:normAutofit/>
          </a:bodyPr>
          <a:lstStyle/>
          <a:p>
            <a:pPr algn="ctr"/>
            <a:r>
              <a:rPr lang="en-US" sz="5200"/>
              <a:t>Why</a:t>
            </a:r>
          </a:p>
        </p:txBody>
      </p:sp>
      <p:graphicFrame>
        <p:nvGraphicFramePr>
          <p:cNvPr id="32" name="Content Placeholder 2">
            <a:extLst>
              <a:ext uri="{FF2B5EF4-FFF2-40B4-BE49-F238E27FC236}">
                <a16:creationId xmlns:a16="http://schemas.microsoft.com/office/drawing/2014/main" id="{B8841242-ADF2-4412-40B0-B47025672FAA}"/>
              </a:ext>
            </a:extLst>
          </p:cNvPr>
          <p:cNvGraphicFramePr>
            <a:graphicFrameLocks noGrp="1"/>
          </p:cNvGraphicFramePr>
          <p:nvPr>
            <p:ph idx="1"/>
            <p:extLst>
              <p:ext uri="{D42A27DB-BD31-4B8C-83A1-F6EECF244321}">
                <p14:modId xmlns:p14="http://schemas.microsoft.com/office/powerpoint/2010/main" val="1781918197"/>
              </p:ext>
            </p:extLst>
          </p:nvPr>
        </p:nvGraphicFramePr>
        <p:xfrm>
          <a:off x="838200" y="365760"/>
          <a:ext cx="10515600" cy="4104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86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Rectangle 2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1CB5AF-602A-5C3A-15EC-22355B5F7121}"/>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The World Needs Our Stories</a:t>
            </a:r>
          </a:p>
        </p:txBody>
      </p:sp>
      <p:graphicFrame>
        <p:nvGraphicFramePr>
          <p:cNvPr id="5" name="Content Placeholder 2">
            <a:extLst>
              <a:ext uri="{FF2B5EF4-FFF2-40B4-BE49-F238E27FC236}">
                <a16:creationId xmlns:a16="http://schemas.microsoft.com/office/drawing/2014/main" id="{3EF05F95-6891-D736-1866-566336FA22E3}"/>
              </a:ext>
            </a:extLst>
          </p:cNvPr>
          <p:cNvGraphicFramePr>
            <a:graphicFrameLocks noGrp="1"/>
          </p:cNvGraphicFramePr>
          <p:nvPr>
            <p:ph idx="1"/>
            <p:extLst>
              <p:ext uri="{D42A27DB-BD31-4B8C-83A1-F6EECF244321}">
                <p14:modId xmlns:p14="http://schemas.microsoft.com/office/powerpoint/2010/main" val="3312107529"/>
              </p:ext>
            </p:extLst>
          </p:nvPr>
        </p:nvGraphicFramePr>
        <p:xfrm>
          <a:off x="4581727" y="649480"/>
          <a:ext cx="3025303" cy="5546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3827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ED9E94-4587-B00E-1EC5-E78D3BCDC30A}"/>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What to Include</a:t>
            </a:r>
          </a:p>
        </p:txBody>
      </p:sp>
      <p:graphicFrame>
        <p:nvGraphicFramePr>
          <p:cNvPr id="7" name="Content Placeholder 2">
            <a:extLst>
              <a:ext uri="{FF2B5EF4-FFF2-40B4-BE49-F238E27FC236}">
                <a16:creationId xmlns:a16="http://schemas.microsoft.com/office/drawing/2014/main" id="{5BC26640-1108-D21F-EA76-8B7E8205D171}"/>
              </a:ext>
            </a:extLst>
          </p:cNvPr>
          <p:cNvGraphicFramePr>
            <a:graphicFrameLocks noGrp="1"/>
          </p:cNvGraphicFramePr>
          <p:nvPr>
            <p:ph idx="1"/>
            <p:extLst>
              <p:ext uri="{D42A27DB-BD31-4B8C-83A1-F6EECF244321}">
                <p14:modId xmlns:p14="http://schemas.microsoft.com/office/powerpoint/2010/main" val="420607661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41119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6C3085-B8D2-EA0D-EF72-8F9CA5EC8A57}"/>
              </a:ext>
            </a:extLst>
          </p:cNvPr>
          <p:cNvSpPr>
            <a:spLocks noGrp="1"/>
          </p:cNvSpPr>
          <p:nvPr>
            <p:ph type="title"/>
          </p:nvPr>
        </p:nvSpPr>
        <p:spPr>
          <a:xfrm>
            <a:off x="838200" y="557189"/>
            <a:ext cx="3374136" cy="5567891"/>
          </a:xfrm>
        </p:spPr>
        <p:txBody>
          <a:bodyPr>
            <a:normAutofit/>
          </a:bodyPr>
          <a:lstStyle/>
          <a:p>
            <a:r>
              <a:rPr lang="en-US" sz="5200"/>
              <a:t>Writing Guides</a:t>
            </a:r>
          </a:p>
        </p:txBody>
      </p:sp>
      <p:graphicFrame>
        <p:nvGraphicFramePr>
          <p:cNvPr id="5" name="Content Placeholder 2">
            <a:extLst>
              <a:ext uri="{FF2B5EF4-FFF2-40B4-BE49-F238E27FC236}">
                <a16:creationId xmlns:a16="http://schemas.microsoft.com/office/drawing/2014/main" id="{403FC3DB-C327-F759-7468-93FC92A99FE1}"/>
              </a:ext>
            </a:extLst>
          </p:cNvPr>
          <p:cNvGraphicFramePr>
            <a:graphicFrameLocks noGrp="1"/>
          </p:cNvGraphicFramePr>
          <p:nvPr>
            <p:ph idx="1"/>
            <p:extLst>
              <p:ext uri="{D42A27DB-BD31-4B8C-83A1-F6EECF244321}">
                <p14:modId xmlns:p14="http://schemas.microsoft.com/office/powerpoint/2010/main" val="159965920"/>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4506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erson's hand with illuminated lights">
            <a:extLst>
              <a:ext uri="{FF2B5EF4-FFF2-40B4-BE49-F238E27FC236}">
                <a16:creationId xmlns:a16="http://schemas.microsoft.com/office/drawing/2014/main" id="{7C13EAC4-786E-94E9-F0E0-6C28373900CB}"/>
              </a:ext>
            </a:extLst>
          </p:cNvPr>
          <p:cNvPicPr>
            <a:picLocks noChangeAspect="1"/>
          </p:cNvPicPr>
          <p:nvPr/>
        </p:nvPicPr>
        <p:blipFill>
          <a:blip r:embed="rId2"/>
          <a:srcRect l="28230" r="19111" b="-2"/>
          <a:stretch>
            <a:fillRect/>
          </a:stretch>
        </p:blipFill>
        <p:spPr>
          <a:xfrm>
            <a:off x="-1" y="-2"/>
            <a:ext cx="5410198" cy="6858002"/>
          </a:xfrm>
          <a:prstGeom prst="rect">
            <a:avLst/>
          </a:prstGeom>
        </p:spPr>
      </p:pic>
      <p:sp useBgFill="1">
        <p:nvSpPr>
          <p:cNvPr id="15" name="Rectangle 14">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5317" y="405685"/>
            <a:ext cx="5464968" cy="1559301"/>
          </a:xfrm>
        </p:spPr>
        <p:txBody>
          <a:bodyPr>
            <a:normAutofit/>
          </a:bodyPr>
          <a:lstStyle/>
          <a:p>
            <a:r>
              <a:rPr lang="en-US" sz="4000"/>
              <a:t>Conclusion</a:t>
            </a:r>
          </a:p>
        </p:txBody>
      </p:sp>
      <p:sp>
        <p:nvSpPr>
          <p:cNvPr id="3" name="Content Placeholder 2"/>
          <p:cNvSpPr>
            <a:spLocks noGrp="1"/>
          </p:cNvSpPr>
          <p:nvPr>
            <p:ph idx="1"/>
          </p:nvPr>
        </p:nvSpPr>
        <p:spPr>
          <a:xfrm>
            <a:off x="6115317" y="2743200"/>
            <a:ext cx="5247340" cy="3496878"/>
          </a:xfrm>
        </p:spPr>
        <p:txBody>
          <a:bodyPr anchor="ctr">
            <a:normAutofit/>
          </a:bodyPr>
          <a:lstStyle/>
          <a:p>
            <a:endParaRPr lang="en-US" sz="2000" dirty="0"/>
          </a:p>
          <a:p>
            <a:r>
              <a:rPr lang="en-US" sz="2000" dirty="0"/>
              <a:t>Spirituality is practice, orientation, and relationship</a:t>
            </a:r>
          </a:p>
          <a:p>
            <a:r>
              <a:rPr lang="en-US" sz="2000" dirty="0"/>
              <a:t>It deepens wisdom for this stage of life</a:t>
            </a:r>
          </a:p>
          <a:p>
            <a:r>
              <a:rPr lang="en-US" sz="2000" dirty="0"/>
              <a:t>Sharing our understanding for the world</a:t>
            </a:r>
          </a:p>
        </p:txBody>
      </p:sp>
    </p:spTree>
    <p:extLst>
      <p:ext uri="{BB962C8B-B14F-4D97-AF65-F5344CB8AC3E}">
        <p14:creationId xmlns:p14="http://schemas.microsoft.com/office/powerpoint/2010/main" val="2672276495"/>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2013 - 2022 Theme</Template>
  <TotalTime>1440</TotalTime>
  <Words>732</Words>
  <Application>Microsoft Office PowerPoint</Application>
  <PresentationFormat>Widescreen</PresentationFormat>
  <Paragraphs>114</Paragraphs>
  <Slides>22</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Arial</vt:lpstr>
      <vt:lpstr>Calibri</vt:lpstr>
      <vt:lpstr>Calibri Light</vt:lpstr>
      <vt:lpstr>Office 2013 - 2022 Theme</vt:lpstr>
      <vt:lpstr>Wise Women and Spirituality</vt:lpstr>
      <vt:lpstr>Women, Aging, and Spirituality</vt:lpstr>
      <vt:lpstr>Spirituality</vt:lpstr>
      <vt:lpstr>Religion</vt:lpstr>
      <vt:lpstr>Spirituality </vt:lpstr>
      <vt:lpstr>Spirituality is Good for You</vt:lpstr>
      <vt:lpstr>The Neuroscience of Spirituality</vt:lpstr>
      <vt:lpstr>📊 Research Highlights</vt:lpstr>
      <vt:lpstr>PowerPoint Presentation</vt:lpstr>
      <vt:lpstr>Spiritual Practices </vt:lpstr>
      <vt:lpstr>Centering Prayer</vt:lpstr>
      <vt:lpstr>The Four Steps of Centering Prayer</vt:lpstr>
      <vt:lpstr>Practice Guidelines</vt:lpstr>
      <vt:lpstr>Spiritual Autobiography</vt:lpstr>
      <vt:lpstr>Origins &amp; Spiritual Journeys</vt:lpstr>
      <vt:lpstr>Spiritual Journey</vt:lpstr>
      <vt:lpstr>Key Contrast</vt:lpstr>
      <vt:lpstr>Why</vt:lpstr>
      <vt:lpstr>The World Needs Our Stories</vt:lpstr>
      <vt:lpstr>What to Include</vt:lpstr>
      <vt:lpstr>Writing Guides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Chopp</dc:creator>
  <cp:lastModifiedBy>Barbara Kreisman</cp:lastModifiedBy>
  <cp:revision>23</cp:revision>
  <dcterms:created xsi:type="dcterms:W3CDTF">2025-10-09T15:19:13Z</dcterms:created>
  <dcterms:modified xsi:type="dcterms:W3CDTF">2025-10-25T22:08:49Z</dcterms:modified>
</cp:coreProperties>
</file>