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32"/>
  </p:notesMasterIdLst>
  <p:sldIdLst>
    <p:sldId id="256" r:id="rId3"/>
    <p:sldId id="271" r:id="rId4"/>
    <p:sldId id="272" r:id="rId5"/>
    <p:sldId id="257" r:id="rId6"/>
    <p:sldId id="258" r:id="rId7"/>
    <p:sldId id="259" r:id="rId8"/>
    <p:sldId id="292" r:id="rId9"/>
    <p:sldId id="295" r:id="rId10"/>
    <p:sldId id="260" r:id="rId11"/>
    <p:sldId id="274" r:id="rId12"/>
    <p:sldId id="263" r:id="rId13"/>
    <p:sldId id="273" r:id="rId14"/>
    <p:sldId id="264" r:id="rId15"/>
    <p:sldId id="269" r:id="rId16"/>
    <p:sldId id="275" r:id="rId17"/>
    <p:sldId id="291" r:id="rId18"/>
    <p:sldId id="290" r:id="rId19"/>
    <p:sldId id="297" r:id="rId20"/>
    <p:sldId id="278" r:id="rId21"/>
    <p:sldId id="276" r:id="rId22"/>
    <p:sldId id="282" r:id="rId23"/>
    <p:sldId id="294" r:id="rId24"/>
    <p:sldId id="283" r:id="rId25"/>
    <p:sldId id="281" r:id="rId26"/>
    <p:sldId id="296" r:id="rId27"/>
    <p:sldId id="287" r:id="rId28"/>
    <p:sldId id="288" r:id="rId29"/>
    <p:sldId id="289" r:id="rId30"/>
    <p:sldId id="284" r:id="rId31"/>
  </p:sldIdLst>
  <p:sldSz cx="12192000" cy="6858000"/>
  <p:notesSz cx="9037638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6E3E"/>
    <a:srgbClr val="8E6FAD"/>
    <a:srgbClr val="745C84"/>
    <a:srgbClr val="FD2395"/>
    <a:srgbClr val="FF99FF"/>
    <a:srgbClr val="9E7E9F"/>
    <a:srgbClr val="807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8353F4-AB8C-4EE4-ACBB-17AF668B8E4A}" v="86" dt="2026-03-17T16:38:36.0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e Simard" userId="3147483c-2dc7-4a93-bc98-138f7aa535af" providerId="ADAL" clId="{727B5E7D-DEEF-44E8-83E9-B405A9FBCE94}"/>
    <pc:docChg chg="undo custSel addSld delSld modSld sldOrd addMainMaster modMainMaster">
      <pc:chgData name="Diane Simard" userId="3147483c-2dc7-4a93-bc98-138f7aa535af" providerId="ADAL" clId="{727B5E7D-DEEF-44E8-83E9-B405A9FBCE94}" dt="2026-03-18T14:09:38.490" v="6918" actId="1036"/>
      <pc:docMkLst>
        <pc:docMk/>
      </pc:docMkLst>
      <pc:sldChg chg="addSp delSp modSp mod">
        <pc:chgData name="Diane Simard" userId="3147483c-2dc7-4a93-bc98-138f7aa535af" providerId="ADAL" clId="{727B5E7D-DEEF-44E8-83E9-B405A9FBCE94}" dt="2026-03-10T16:18:06.538" v="4596" actId="1036"/>
        <pc:sldMkLst>
          <pc:docMk/>
          <pc:sldMk cId="381300563" sldId="256"/>
        </pc:sldMkLst>
        <pc:spChg chg="mod">
          <ac:chgData name="Diane Simard" userId="3147483c-2dc7-4a93-bc98-138f7aa535af" providerId="ADAL" clId="{727B5E7D-DEEF-44E8-83E9-B405A9FBCE94}" dt="2026-03-01T16:19:29.069" v="333" actId="1076"/>
          <ac:spMkLst>
            <pc:docMk/>
            <pc:sldMk cId="381300563" sldId="256"/>
            <ac:spMk id="2" creationId="{9DEDAA48-3B97-ED44-447B-150209AA6AB1}"/>
          </ac:spMkLst>
        </pc:spChg>
        <pc:spChg chg="mod">
          <ac:chgData name="Diane Simard" userId="3147483c-2dc7-4a93-bc98-138f7aa535af" providerId="ADAL" clId="{727B5E7D-DEEF-44E8-83E9-B405A9FBCE94}" dt="2026-03-01T16:26:27.656" v="414" actId="207"/>
          <ac:spMkLst>
            <pc:docMk/>
            <pc:sldMk cId="381300563" sldId="256"/>
            <ac:spMk id="3" creationId="{8E8DDE14-D5DA-8F92-58C6-6411CB42480A}"/>
          </ac:spMkLst>
        </pc:spChg>
        <pc:spChg chg="mod">
          <ac:chgData name="Diane Simard" userId="3147483c-2dc7-4a93-bc98-138f7aa535af" providerId="ADAL" clId="{727B5E7D-DEEF-44E8-83E9-B405A9FBCE94}" dt="2026-03-10T16:18:06.538" v="4596" actId="1036"/>
          <ac:spMkLst>
            <pc:docMk/>
            <pc:sldMk cId="381300563" sldId="256"/>
            <ac:spMk id="6" creationId="{F6970AAC-E127-9A28-1E7C-A82E716C9468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1" creationId="{1D712BFB-23EF-9D87-94ED-9C32685C27A7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2" creationId="{AE22DEF2-8DC3-2571-8ACA-05C7AF9E8952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3" creationId="{570CF52D-D8B6-D1D9-C961-5E5D96D690EF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4" creationId="{D6CFA3AE-719B-FCA1-26A7-C18688C5614C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6" creationId="{5E5BC10C-BF5A-B57D-7B8E-5CD8C62C0583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7" creationId="{5EC8BC20-9843-0861-EC06-23DC415D94E2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8" creationId="{0188C9E1-276F-2D71-37E4-CA958348327E}"/>
          </ac:spMkLst>
        </pc:spChg>
        <pc:spChg chg="mod">
          <ac:chgData name="Diane Simard" userId="3147483c-2dc7-4a93-bc98-138f7aa535af" providerId="ADAL" clId="{727B5E7D-DEEF-44E8-83E9-B405A9FBCE94}" dt="2026-02-26T17:52:40.203" v="142"/>
          <ac:spMkLst>
            <pc:docMk/>
            <pc:sldMk cId="381300563" sldId="256"/>
            <ac:spMk id="19" creationId="{ABDD6C39-57F8-AFD7-331F-6717EDD1CCCD}"/>
          </ac:spMkLst>
        </pc:spChg>
        <pc:grpChg chg="add mod ord">
          <ac:chgData name="Diane Simard" userId="3147483c-2dc7-4a93-bc98-138f7aa535af" providerId="ADAL" clId="{727B5E7D-DEEF-44E8-83E9-B405A9FBCE94}" dt="2026-03-09T13:40:08.163" v="4510" actId="1076"/>
          <ac:grpSpMkLst>
            <pc:docMk/>
            <pc:sldMk cId="381300563" sldId="256"/>
            <ac:grpSpMk id="7" creationId="{34799AC0-E76C-D801-A25D-3664CE9C4188}"/>
          </ac:grpSpMkLst>
        </pc:grpChg>
        <pc:picChg chg="add mod">
          <ac:chgData name="Diane Simard" userId="3147483c-2dc7-4a93-bc98-138f7aa535af" providerId="ADAL" clId="{727B5E7D-DEEF-44E8-83E9-B405A9FBCE94}" dt="2026-03-01T16:26:09.426" v="413" actId="1036"/>
          <ac:picMkLst>
            <pc:docMk/>
            <pc:sldMk cId="381300563" sldId="256"/>
            <ac:picMk id="5" creationId="{D9A26BA8-75ED-6D71-75EA-13930E6F933A}"/>
          </ac:picMkLst>
        </pc:picChg>
        <pc:picChg chg="mod">
          <ac:chgData name="Diane Simard" userId="3147483c-2dc7-4a93-bc98-138f7aa535af" providerId="ADAL" clId="{727B5E7D-DEEF-44E8-83E9-B405A9FBCE94}" dt="2026-03-10T16:18:06.538" v="4596" actId="1036"/>
          <ac:picMkLst>
            <pc:docMk/>
            <pc:sldMk cId="381300563" sldId="256"/>
            <ac:picMk id="8" creationId="{620BD0D3-BDB7-E937-F474-781E5AF62477}"/>
          </ac:picMkLst>
        </pc:picChg>
        <pc:cxnChg chg="mod">
          <ac:chgData name="Diane Simard" userId="3147483c-2dc7-4a93-bc98-138f7aa535af" providerId="ADAL" clId="{727B5E7D-DEEF-44E8-83E9-B405A9FBCE94}" dt="2026-02-26T17:52:40.203" v="142"/>
          <ac:cxnSpMkLst>
            <pc:docMk/>
            <pc:sldMk cId="381300563" sldId="256"/>
            <ac:cxnSpMk id="10" creationId="{F9457053-82D3-FD42-FB59-13A38D7B902F}"/>
          </ac:cxnSpMkLst>
        </pc:cxnChg>
      </pc:sldChg>
      <pc:sldChg chg="addSp delSp modSp mod">
        <pc:chgData name="Diane Simard" userId="3147483c-2dc7-4a93-bc98-138f7aa535af" providerId="ADAL" clId="{727B5E7D-DEEF-44E8-83E9-B405A9FBCE94}" dt="2026-02-26T17:56:24.539" v="183"/>
        <pc:sldMkLst>
          <pc:docMk/>
          <pc:sldMk cId="4030811569" sldId="257"/>
        </pc:sldMkLst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7" creationId="{DB4E35B9-3385-777B-3139-2F35BCFB2F48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8" creationId="{289A8CF1-F8C8-B71E-94BA-490EA86C45F4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9" creationId="{FD91B4E2-1D05-C868-8BDA-75A395E7AB2A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10" creationId="{03622771-01EB-132E-75FB-5B23DDD3A6C7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12" creationId="{28A77934-D737-63A7-F71F-6E003F13DE9E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13" creationId="{621C664C-50C7-7856-DAC7-33A1A7A647F4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14" creationId="{B3185E5B-4FC7-DBED-533D-63764C19F5B3}"/>
          </ac:spMkLst>
        </pc:spChg>
        <pc:spChg chg="mod">
          <ac:chgData name="Diane Simard" userId="3147483c-2dc7-4a93-bc98-138f7aa535af" providerId="ADAL" clId="{727B5E7D-DEEF-44E8-83E9-B405A9FBCE94}" dt="2026-02-26T17:56:24.539" v="183"/>
          <ac:spMkLst>
            <pc:docMk/>
            <pc:sldMk cId="4030811569" sldId="257"/>
            <ac:spMk id="15" creationId="{B2B4B468-62D6-9A72-507E-A65F9C0228C5}"/>
          </ac:spMkLst>
        </pc:spChg>
        <pc:grpChg chg="add mod">
          <ac:chgData name="Diane Simard" userId="3147483c-2dc7-4a93-bc98-138f7aa535af" providerId="ADAL" clId="{727B5E7D-DEEF-44E8-83E9-B405A9FBCE94}" dt="2026-02-26T17:56:24.539" v="183"/>
          <ac:grpSpMkLst>
            <pc:docMk/>
            <pc:sldMk cId="4030811569" sldId="257"/>
            <ac:grpSpMk id="2" creationId="{19AD4866-1447-8F17-3A4D-A29390683C5B}"/>
          </ac:grpSpMkLst>
        </pc:grpChg>
        <pc:cxnChg chg="mod">
          <ac:chgData name="Diane Simard" userId="3147483c-2dc7-4a93-bc98-138f7aa535af" providerId="ADAL" clId="{727B5E7D-DEEF-44E8-83E9-B405A9FBCE94}" dt="2026-02-26T17:56:24.539" v="183"/>
          <ac:cxnSpMkLst>
            <pc:docMk/>
            <pc:sldMk cId="4030811569" sldId="257"/>
            <ac:cxnSpMk id="4" creationId="{77531BAB-1335-1B6A-6493-E6E0A0F47BB6}"/>
          </ac:cxnSpMkLst>
        </pc:cxnChg>
      </pc:sldChg>
      <pc:sldChg chg="addSp delSp modSp mod">
        <pc:chgData name="Diane Simard" userId="3147483c-2dc7-4a93-bc98-138f7aa535af" providerId="ADAL" clId="{727B5E7D-DEEF-44E8-83E9-B405A9FBCE94}" dt="2026-03-07T18:48:19.721" v="4457" actId="207"/>
        <pc:sldMkLst>
          <pc:docMk/>
          <pc:sldMk cId="2076252120" sldId="258"/>
        </pc:sldMkLst>
        <pc:spChg chg="add mod">
          <ac:chgData name="Diane Simard" userId="3147483c-2dc7-4a93-bc98-138f7aa535af" providerId="ADAL" clId="{727B5E7D-DEEF-44E8-83E9-B405A9FBCE94}" dt="2026-03-07T18:48:19.721" v="4457" actId="207"/>
          <ac:spMkLst>
            <pc:docMk/>
            <pc:sldMk cId="2076252120" sldId="258"/>
            <ac:spMk id="4" creationId="{72AB262A-95F6-2A86-1A16-0C8151F8B244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8" creationId="{7FB62255-95CA-B4F5-FEB6-A02232B55F10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9" creationId="{189C6B1A-DDC7-FB36-34DF-5A279C5ADAE0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0" creationId="{07E9D517-DE3D-A717-0093-26A363F66D9C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1" creationId="{A091DF37-8855-662D-8578-B2B48AA5A432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3" creationId="{2C4F7C3C-C289-F73E-E9B8-46395200043D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4" creationId="{DE0D6187-73E6-FD4A-F450-480EE208B097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6" creationId="{AD1902E3-54FB-D1F7-91E0-55496AB10086}"/>
          </ac:spMkLst>
        </pc:spChg>
        <pc:spChg chg="mod">
          <ac:chgData name="Diane Simard" userId="3147483c-2dc7-4a93-bc98-138f7aa535af" providerId="ADAL" clId="{727B5E7D-DEEF-44E8-83E9-B405A9FBCE94}" dt="2026-02-26T17:56:48.229" v="186"/>
          <ac:spMkLst>
            <pc:docMk/>
            <pc:sldMk cId="2076252120" sldId="258"/>
            <ac:spMk id="18" creationId="{4922DBF0-17B1-C1D4-C501-58E36DBA70AC}"/>
          </ac:spMkLst>
        </pc:spChg>
        <pc:grpChg chg="add mod">
          <ac:chgData name="Diane Simard" userId="3147483c-2dc7-4a93-bc98-138f7aa535af" providerId="ADAL" clId="{727B5E7D-DEEF-44E8-83E9-B405A9FBCE94}" dt="2026-02-26T17:56:48.229" v="186"/>
          <ac:grpSpMkLst>
            <pc:docMk/>
            <pc:sldMk cId="2076252120" sldId="258"/>
            <ac:grpSpMk id="3" creationId="{73C01ED1-50F6-03AA-73A0-D64DE9476AC8}"/>
          </ac:grpSpMkLst>
        </pc:grpChg>
        <pc:picChg chg="add mod">
          <ac:chgData name="Diane Simard" userId="3147483c-2dc7-4a93-bc98-138f7aa535af" providerId="ADAL" clId="{727B5E7D-DEEF-44E8-83E9-B405A9FBCE94}" dt="2026-03-07T18:48:06.229" v="4446" actId="1076"/>
          <ac:picMkLst>
            <pc:docMk/>
            <pc:sldMk cId="2076252120" sldId="258"/>
            <ac:picMk id="19" creationId="{B771D060-9414-3194-8A80-D5D86BF99126}"/>
          </ac:picMkLst>
        </pc:picChg>
        <pc:cxnChg chg="mod">
          <ac:chgData name="Diane Simard" userId="3147483c-2dc7-4a93-bc98-138f7aa535af" providerId="ADAL" clId="{727B5E7D-DEEF-44E8-83E9-B405A9FBCE94}" dt="2026-02-26T17:56:48.229" v="186"/>
          <ac:cxnSpMkLst>
            <pc:docMk/>
            <pc:sldMk cId="2076252120" sldId="258"/>
            <ac:cxnSpMk id="6" creationId="{BD3D3A77-102D-A9A5-6AEC-4B1E59617246}"/>
          </ac:cxnSpMkLst>
        </pc:cxnChg>
      </pc:sldChg>
      <pc:sldChg chg="addSp delSp modSp add del mod">
        <pc:chgData name="Diane Simard" userId="3147483c-2dc7-4a93-bc98-138f7aa535af" providerId="ADAL" clId="{727B5E7D-DEEF-44E8-83E9-B405A9FBCE94}" dt="2026-03-17T21:41:05.729" v="6895" actId="1036"/>
        <pc:sldMkLst>
          <pc:docMk/>
          <pc:sldMk cId="1381141577" sldId="259"/>
        </pc:sldMkLst>
        <pc:spChg chg="mod">
          <ac:chgData name="Diane Simard" userId="3147483c-2dc7-4a93-bc98-138f7aa535af" providerId="ADAL" clId="{727B5E7D-DEEF-44E8-83E9-B405A9FBCE94}" dt="2026-03-07T18:54:16.093" v="4507" actId="1076"/>
          <ac:spMkLst>
            <pc:docMk/>
            <pc:sldMk cId="1381141577" sldId="259"/>
            <ac:spMk id="2" creationId="{9DEDAA48-3B97-ED44-447B-150209AA6AB1}"/>
          </ac:spMkLst>
        </pc:spChg>
        <pc:spChg chg="add mod">
          <ac:chgData name="Diane Simard" userId="3147483c-2dc7-4a93-bc98-138f7aa535af" providerId="ADAL" clId="{727B5E7D-DEEF-44E8-83E9-B405A9FBCE94}" dt="2026-03-07T18:37:27.404" v="4373" actId="207"/>
          <ac:spMkLst>
            <pc:docMk/>
            <pc:sldMk cId="1381141577" sldId="259"/>
            <ac:spMk id="5" creationId="{3991E403-EE75-A38F-E494-67C5AF88C08F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8" creationId="{5AADF942-463B-3CC6-F486-2AADD58B45ED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9" creationId="{A08FE318-969F-A056-3D87-1936B44AA80A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0" creationId="{B72B1216-A33D-DD5C-6437-3197060C38C8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1" creationId="{3E1A74DA-A729-F57B-0A7F-EA93384629B4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2" creationId="{81321FB8-6CBB-C107-E5C3-EB19E1D424AF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4" creationId="{68160BDA-E347-A590-01A5-762CE5EA1797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5" creationId="{688CA02B-2B18-0F27-F150-22BCE07FC678}"/>
          </ac:spMkLst>
        </pc:spChg>
        <pc:spChg chg="mod">
          <ac:chgData name="Diane Simard" userId="3147483c-2dc7-4a93-bc98-138f7aa535af" providerId="ADAL" clId="{727B5E7D-DEEF-44E8-83E9-B405A9FBCE94}" dt="2026-03-01T18:23:42.578" v="417"/>
          <ac:spMkLst>
            <pc:docMk/>
            <pc:sldMk cId="1381141577" sldId="259"/>
            <ac:spMk id="16" creationId="{C2C24E7C-2FA0-0B57-BE31-5B8CCE69954D}"/>
          </ac:spMkLst>
        </pc:spChg>
        <pc:grpChg chg="add mod">
          <ac:chgData name="Diane Simard" userId="3147483c-2dc7-4a93-bc98-138f7aa535af" providerId="ADAL" clId="{727B5E7D-DEEF-44E8-83E9-B405A9FBCE94}" dt="2026-03-17T21:41:02.593" v="6894" actId="1036"/>
          <ac:grpSpMkLst>
            <pc:docMk/>
            <pc:sldMk cId="1381141577" sldId="259"/>
            <ac:grpSpMk id="3" creationId="{3EAC41EB-72AA-3F02-4869-A73940C9390E}"/>
          </ac:grpSpMkLst>
        </pc:grpChg>
        <pc:picChg chg="add mod">
          <ac:chgData name="Diane Simard" userId="3147483c-2dc7-4a93-bc98-138f7aa535af" providerId="ADAL" clId="{727B5E7D-DEEF-44E8-83E9-B405A9FBCE94}" dt="2026-03-15T17:56:50.859" v="5969" actId="1076"/>
          <ac:picMkLst>
            <pc:docMk/>
            <pc:sldMk cId="1381141577" sldId="259"/>
            <ac:picMk id="13" creationId="{2744CC37-A464-5409-DDD7-7DA783550CFE}"/>
          </ac:picMkLst>
        </pc:picChg>
        <pc:picChg chg="add mod">
          <ac:chgData name="Diane Simard" userId="3147483c-2dc7-4a93-bc98-138f7aa535af" providerId="ADAL" clId="{727B5E7D-DEEF-44E8-83E9-B405A9FBCE94}" dt="2026-03-17T21:41:05.729" v="6895" actId="1036"/>
          <ac:picMkLst>
            <pc:docMk/>
            <pc:sldMk cId="1381141577" sldId="259"/>
            <ac:picMk id="18" creationId="{1C1C36D5-84EA-B62E-23EC-E3CEB8B8804A}"/>
          </ac:picMkLst>
        </pc:picChg>
        <pc:picChg chg="add mod">
          <ac:chgData name="Diane Simard" userId="3147483c-2dc7-4a93-bc98-138f7aa535af" providerId="ADAL" clId="{727B5E7D-DEEF-44E8-83E9-B405A9FBCE94}" dt="2026-03-15T17:56:43.859" v="5967" actId="14100"/>
          <ac:picMkLst>
            <pc:docMk/>
            <pc:sldMk cId="1381141577" sldId="259"/>
            <ac:picMk id="20" creationId="{960B9AEB-4943-7110-20C2-605EFDCCEC95}"/>
          </ac:picMkLst>
        </pc:picChg>
        <pc:cxnChg chg="mod">
          <ac:chgData name="Diane Simard" userId="3147483c-2dc7-4a93-bc98-138f7aa535af" providerId="ADAL" clId="{727B5E7D-DEEF-44E8-83E9-B405A9FBCE94}" dt="2026-03-01T18:23:42.578" v="417"/>
          <ac:cxnSpMkLst>
            <pc:docMk/>
            <pc:sldMk cId="1381141577" sldId="259"/>
            <ac:cxnSpMk id="7" creationId="{626A4202-5041-ED5A-70CF-A8DBA6118D26}"/>
          </ac:cxnSpMkLst>
        </pc:cxnChg>
      </pc:sldChg>
      <pc:sldChg chg="addSp delSp modSp mod ord">
        <pc:chgData name="Diane Simard" userId="3147483c-2dc7-4a93-bc98-138f7aa535af" providerId="ADAL" clId="{727B5E7D-DEEF-44E8-83E9-B405A9FBCE94}" dt="2026-03-15T17:59:09.896" v="5980" actId="1076"/>
        <pc:sldMkLst>
          <pc:docMk/>
          <pc:sldMk cId="1988547269" sldId="260"/>
        </pc:sldMkLst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1" creationId="{56D7A83C-BEB9-BEE7-6618-2CED202B2D16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2" creationId="{B3EF0EC9-107A-B407-AC0D-985CA6A4C898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3" creationId="{E3DCC164-CAEE-C067-CA25-80895053DBA3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4" creationId="{382390B0-4165-3B6D-9D0C-E087A7235AAA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5" creationId="{673DC566-7B37-6EB4-E2CB-D669EF779892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6" creationId="{BB8EE3FA-8E24-2D31-4516-E973BBC24307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7" creationId="{4996647B-95C3-106A-3366-CCDA7033C72D}"/>
          </ac:spMkLst>
        </pc:spChg>
        <pc:spChg chg="mod">
          <ac:chgData name="Diane Simard" userId="3147483c-2dc7-4a93-bc98-138f7aa535af" providerId="ADAL" clId="{727B5E7D-DEEF-44E8-83E9-B405A9FBCE94}" dt="2026-03-02T15:20:58.845" v="754"/>
          <ac:spMkLst>
            <pc:docMk/>
            <pc:sldMk cId="1988547269" sldId="260"/>
            <ac:spMk id="18" creationId="{D1CCFE74-07E8-9FCB-AD01-83CAD879B81F}"/>
          </ac:spMkLst>
        </pc:spChg>
        <pc:spChg chg="add mod">
          <ac:chgData name="Diane Simard" userId="3147483c-2dc7-4a93-bc98-138f7aa535af" providerId="ADAL" clId="{727B5E7D-DEEF-44E8-83E9-B405A9FBCE94}" dt="2026-03-07T18:32:44.195" v="4205" actId="1076"/>
          <ac:spMkLst>
            <pc:docMk/>
            <pc:sldMk cId="1988547269" sldId="260"/>
            <ac:spMk id="20" creationId="{AF491AB4-95E7-DD99-2270-83710332ECA8}"/>
          </ac:spMkLst>
        </pc:spChg>
        <pc:grpChg chg="add mod">
          <ac:chgData name="Diane Simard" userId="3147483c-2dc7-4a93-bc98-138f7aa535af" providerId="ADAL" clId="{727B5E7D-DEEF-44E8-83E9-B405A9FBCE94}" dt="2026-03-02T15:21:04.778" v="755" actId="1076"/>
          <ac:grpSpMkLst>
            <pc:docMk/>
            <pc:sldMk cId="1988547269" sldId="260"/>
            <ac:grpSpMk id="8" creationId="{5582C0F4-C4A2-6C47-86E6-9A77A0DD2C72}"/>
          </ac:grpSpMkLst>
        </pc:grpChg>
        <pc:picChg chg="add mod modCrop">
          <ac:chgData name="Diane Simard" userId="3147483c-2dc7-4a93-bc98-138f7aa535af" providerId="ADAL" clId="{727B5E7D-DEEF-44E8-83E9-B405A9FBCE94}" dt="2026-03-07T18:32:40.361" v="4204" actId="1076"/>
          <ac:picMkLst>
            <pc:docMk/>
            <pc:sldMk cId="1988547269" sldId="260"/>
            <ac:picMk id="3" creationId="{1AFC70BC-897D-C286-36FB-51A0DC236428}"/>
          </ac:picMkLst>
        </pc:picChg>
        <pc:picChg chg="add mod modCrop">
          <ac:chgData name="Diane Simard" userId="3147483c-2dc7-4a93-bc98-138f7aa535af" providerId="ADAL" clId="{727B5E7D-DEEF-44E8-83E9-B405A9FBCE94}" dt="2026-03-15T17:59:09.896" v="5980" actId="1076"/>
          <ac:picMkLst>
            <pc:docMk/>
            <pc:sldMk cId="1988547269" sldId="260"/>
            <ac:picMk id="4" creationId="{8032E273-1943-12D1-262F-EF33E69547D7}"/>
          </ac:picMkLst>
        </pc:picChg>
      </pc:sldChg>
      <pc:sldChg chg="addSp delSp modSp mod ord">
        <pc:chgData name="Diane Simard" userId="3147483c-2dc7-4a93-bc98-138f7aa535af" providerId="ADAL" clId="{727B5E7D-DEEF-44E8-83E9-B405A9FBCE94}" dt="2026-03-02T15:20:19.047" v="748" actId="1076"/>
        <pc:sldMkLst>
          <pc:docMk/>
          <pc:sldMk cId="230204692" sldId="263"/>
        </pc:sldMkLst>
        <pc:spChg chg="mod">
          <ac:chgData name="Diane Simard" userId="3147483c-2dc7-4a93-bc98-138f7aa535af" providerId="ADAL" clId="{727B5E7D-DEEF-44E8-83E9-B405A9FBCE94}" dt="2026-03-02T15:20:19.047" v="748" actId="1076"/>
          <ac:spMkLst>
            <pc:docMk/>
            <pc:sldMk cId="230204692" sldId="263"/>
            <ac:spMk id="2" creationId="{9DEDAA48-3B97-ED44-447B-150209AA6AB1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8" creationId="{7F5AE326-5E66-A068-0757-315C762AEFEE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9" creationId="{7C671BE2-3F6D-ED88-AB40-D56BB4274FA1}"/>
          </ac:spMkLst>
        </pc:spChg>
        <pc:spChg chg="mod">
          <ac:chgData name="Diane Simard" userId="3147483c-2dc7-4a93-bc98-138f7aa535af" providerId="ADAL" clId="{727B5E7D-DEEF-44E8-83E9-B405A9FBCE94}" dt="2026-03-01T18:39:31.633" v="631" actId="1076"/>
          <ac:spMkLst>
            <pc:docMk/>
            <pc:sldMk cId="230204692" sldId="263"/>
            <ac:spMk id="10" creationId="{675630A3-9CD8-98D7-D998-AAD0FCAAF2B4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2" creationId="{65231C14-3BC3-51D0-04E0-33FFB63AEA35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4" creationId="{8918413B-DE4B-AFE1-B909-78EC1DBA49FC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5" creationId="{FD3CC4B2-2B2F-BEBF-2301-3C55AA3C1C59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6" creationId="{72316209-19E7-EC4F-7D04-26908BA3B5B9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7" creationId="{D3261AB7-20F1-519F-5056-9DDA03FE71FE}"/>
          </ac:spMkLst>
        </pc:spChg>
        <pc:spChg chg="mod">
          <ac:chgData name="Diane Simard" userId="3147483c-2dc7-4a93-bc98-138f7aa535af" providerId="ADAL" clId="{727B5E7D-DEEF-44E8-83E9-B405A9FBCE94}" dt="2026-03-01T18:27:33.550" v="447"/>
          <ac:spMkLst>
            <pc:docMk/>
            <pc:sldMk cId="230204692" sldId="263"/>
            <ac:spMk id="18" creationId="{76508170-4E15-E989-B9E4-B1C59F6DF0A2}"/>
          </ac:spMkLst>
        </pc:spChg>
        <pc:grpChg chg="add mod">
          <ac:chgData name="Diane Simard" userId="3147483c-2dc7-4a93-bc98-138f7aa535af" providerId="ADAL" clId="{727B5E7D-DEEF-44E8-83E9-B405A9FBCE94}" dt="2026-03-01T18:27:33.550" v="447"/>
          <ac:grpSpMkLst>
            <pc:docMk/>
            <pc:sldMk cId="230204692" sldId="263"/>
            <ac:grpSpMk id="3" creationId="{7B679830-1CEE-19B6-334F-DA8B23B13D3A}"/>
          </ac:grpSpMkLst>
        </pc:grpChg>
        <pc:picChg chg="add mod">
          <ac:chgData name="Diane Simard" userId="3147483c-2dc7-4a93-bc98-138f7aa535af" providerId="ADAL" clId="{727B5E7D-DEEF-44E8-83E9-B405A9FBCE94}" dt="2026-03-01T18:39:34.119" v="632" actId="1076"/>
          <ac:picMkLst>
            <pc:docMk/>
            <pc:sldMk cId="230204692" sldId="263"/>
            <ac:picMk id="19" creationId="{35C0E38D-2CFA-9805-5F95-2A2B7E479163}"/>
          </ac:picMkLst>
        </pc:picChg>
        <pc:cxnChg chg="mod">
          <ac:chgData name="Diane Simard" userId="3147483c-2dc7-4a93-bc98-138f7aa535af" providerId="ADAL" clId="{727B5E7D-DEEF-44E8-83E9-B405A9FBCE94}" dt="2026-03-01T18:27:33.550" v="447"/>
          <ac:cxnSpMkLst>
            <pc:docMk/>
            <pc:sldMk cId="230204692" sldId="263"/>
            <ac:cxnSpMk id="7" creationId="{BA698992-BCB7-DB98-5E47-9BBF6828F4AC}"/>
          </ac:cxnSpMkLst>
        </pc:cxnChg>
      </pc:sldChg>
      <pc:sldChg chg="addSp delSp modSp add mod setBg modNotesTx">
        <pc:chgData name="Diane Simard" userId="3147483c-2dc7-4a93-bc98-138f7aa535af" providerId="ADAL" clId="{727B5E7D-DEEF-44E8-83E9-B405A9FBCE94}" dt="2026-03-09T16:01:09.047" v="4528" actId="6549"/>
        <pc:sldMkLst>
          <pc:docMk/>
          <pc:sldMk cId="2371819182" sldId="264"/>
        </pc:sldMkLst>
        <pc:spChg chg="mod">
          <ac:chgData name="Diane Simard" userId="3147483c-2dc7-4a93-bc98-138f7aa535af" providerId="ADAL" clId="{727B5E7D-DEEF-44E8-83E9-B405A9FBCE94}" dt="2026-03-01T18:49:31.325" v="707" actId="207"/>
          <ac:spMkLst>
            <pc:docMk/>
            <pc:sldMk cId="2371819182" sldId="264"/>
            <ac:spMk id="4" creationId="{D2FBB1F1-D069-A262-4FD7-A0BA4A7B268F}"/>
          </ac:spMkLst>
        </pc:spChg>
        <pc:spChg chg="mod">
          <ac:chgData name="Diane Simard" userId="3147483c-2dc7-4a93-bc98-138f7aa535af" providerId="ADAL" clId="{727B5E7D-DEEF-44E8-83E9-B405A9FBCE94}" dt="2026-03-01T18:50:11.396" v="713" actId="207"/>
          <ac:spMkLst>
            <pc:docMk/>
            <pc:sldMk cId="2371819182" sldId="264"/>
            <ac:spMk id="6" creationId="{F54DD7E6-8E25-FD3A-7B9B-074D01974A63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9" creationId="{045A2169-EB88-CCC5-F135-D5F8F75FEDFA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0" creationId="{AACB7A32-9410-7148-FE4B-4269C0A8B8AC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1" creationId="{A5B98BC0-845D-13AE-B6A4-5CEED6B0DF62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2" creationId="{922213BF-D56A-4700-4913-DEFBAFFD42DC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3" creationId="{EA3407FF-87C4-A09E-DA91-036C3E5A3D19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4" creationId="{CEF8E352-FD10-CAEC-92CB-7A1431A8FBDC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5" creationId="{6BEA68BC-79D3-C930-1C78-BA57624CAE11}"/>
          </ac:spMkLst>
        </pc:spChg>
        <pc:spChg chg="mod">
          <ac:chgData name="Diane Simard" userId="3147483c-2dc7-4a93-bc98-138f7aa535af" providerId="ADAL" clId="{727B5E7D-DEEF-44E8-83E9-B405A9FBCE94}" dt="2026-03-01T18:47:47.900" v="692"/>
          <ac:spMkLst>
            <pc:docMk/>
            <pc:sldMk cId="2371819182" sldId="264"/>
            <ac:spMk id="16" creationId="{2A161D56-BA35-740E-88C4-DF912CDD9DA0}"/>
          </ac:spMkLst>
        </pc:spChg>
        <pc:grpChg chg="add mod">
          <ac:chgData name="Diane Simard" userId="3147483c-2dc7-4a93-bc98-138f7aa535af" providerId="ADAL" clId="{727B5E7D-DEEF-44E8-83E9-B405A9FBCE94}" dt="2026-03-01T18:48:05.850" v="698" actId="1076"/>
          <ac:grpSpMkLst>
            <pc:docMk/>
            <pc:sldMk cId="2371819182" sldId="264"/>
            <ac:grpSpMk id="3" creationId="{13217FB7-3498-9A77-7FC3-1AD027AFD6BE}"/>
          </ac:grpSpMkLst>
        </pc:grpChg>
        <pc:picChg chg="mod">
          <ac:chgData name="Diane Simard" userId="3147483c-2dc7-4a93-bc98-138f7aa535af" providerId="ADAL" clId="{727B5E7D-DEEF-44E8-83E9-B405A9FBCE94}" dt="2026-03-01T18:50:01.746" v="712" actId="1076"/>
          <ac:picMkLst>
            <pc:docMk/>
            <pc:sldMk cId="2371819182" sldId="264"/>
            <ac:picMk id="8" creationId="{80EAC5DC-2B58-577E-7454-72805C6D3DEC}"/>
          </ac:picMkLst>
        </pc:picChg>
        <pc:cxnChg chg="mod">
          <ac:chgData name="Diane Simard" userId="3147483c-2dc7-4a93-bc98-138f7aa535af" providerId="ADAL" clId="{727B5E7D-DEEF-44E8-83E9-B405A9FBCE94}" dt="2026-03-01T18:47:47.900" v="692"/>
          <ac:cxnSpMkLst>
            <pc:docMk/>
            <pc:sldMk cId="2371819182" sldId="264"/>
            <ac:cxnSpMk id="5" creationId="{F5173122-E052-CFA1-BF01-E0B3C70A38B7}"/>
          </ac:cxnSpMkLst>
        </pc:cxnChg>
      </pc:sldChg>
      <pc:sldChg chg="addSp delSp modSp add mod ord setBg modNotesTx">
        <pc:chgData name="Diane Simard" userId="3147483c-2dc7-4a93-bc98-138f7aa535af" providerId="ADAL" clId="{727B5E7D-DEEF-44E8-83E9-B405A9FBCE94}" dt="2026-03-17T16:27:24.120" v="6767"/>
        <pc:sldMkLst>
          <pc:docMk/>
          <pc:sldMk cId="657523781" sldId="269"/>
        </pc:sldMkLst>
        <pc:spChg chg="mod">
          <ac:chgData name="Diane Simard" userId="3147483c-2dc7-4a93-bc98-138f7aa535af" providerId="ADAL" clId="{727B5E7D-DEEF-44E8-83E9-B405A9FBCE94}" dt="2026-03-01T19:16:08.382" v="747" actId="255"/>
          <ac:spMkLst>
            <pc:docMk/>
            <pc:sldMk cId="657523781" sldId="269"/>
            <ac:spMk id="4" creationId="{BA42DA08-DB94-F9B8-25B9-EE375B896101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9" creationId="{6B84F405-FE53-19FA-ABC7-B1E1987B4FD1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0" creationId="{DB7062D2-2986-13DD-19C1-65306946526A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1" creationId="{EE047FB7-F689-0B24-EE61-905C9C24105F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2" creationId="{34CA5F48-1E67-18BF-D5E9-7E0B20DF684E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3" creationId="{111F531E-B297-8F4D-CF83-3FE61B4B20C7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4" creationId="{028144E2-E423-FDEB-147C-15D468E30007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5" creationId="{928666E7-F5ED-BECB-D9CA-B99C02215D3F}"/>
          </ac:spMkLst>
        </pc:spChg>
        <pc:spChg chg="mod">
          <ac:chgData name="Diane Simard" userId="3147483c-2dc7-4a93-bc98-138f7aa535af" providerId="ADAL" clId="{727B5E7D-DEEF-44E8-83E9-B405A9FBCE94}" dt="2026-03-01T18:47:49.830" v="693"/>
          <ac:spMkLst>
            <pc:docMk/>
            <pc:sldMk cId="657523781" sldId="269"/>
            <ac:spMk id="16" creationId="{D7D5DD5D-D396-D01F-D326-FBF6E71C1AA8}"/>
          </ac:spMkLst>
        </pc:spChg>
        <pc:spChg chg="add mod">
          <ac:chgData name="Diane Simard" userId="3147483c-2dc7-4a93-bc98-138f7aa535af" providerId="ADAL" clId="{727B5E7D-DEEF-44E8-83E9-B405A9FBCE94}" dt="2026-03-01T19:14:33.150" v="733" actId="207"/>
          <ac:spMkLst>
            <pc:docMk/>
            <pc:sldMk cId="657523781" sldId="269"/>
            <ac:spMk id="17" creationId="{AE0F139B-ACAF-69FB-F89B-CCB79B214075}"/>
          </ac:spMkLst>
        </pc:spChg>
        <pc:grpChg chg="add mod">
          <ac:chgData name="Diane Simard" userId="3147483c-2dc7-4a93-bc98-138f7aa535af" providerId="ADAL" clId="{727B5E7D-DEEF-44E8-83E9-B405A9FBCE94}" dt="2026-03-01T18:47:49.830" v="693"/>
          <ac:grpSpMkLst>
            <pc:docMk/>
            <pc:sldMk cId="657523781" sldId="269"/>
            <ac:grpSpMk id="3" creationId="{6E6464C4-716D-97ED-E5CC-21616BCF3888}"/>
          </ac:grpSpMkLst>
        </pc:grpChg>
        <pc:picChg chg="mod ord">
          <ac:chgData name="Diane Simard" userId="3147483c-2dc7-4a93-bc98-138f7aa535af" providerId="ADAL" clId="{727B5E7D-DEEF-44E8-83E9-B405A9FBCE94}" dt="2026-03-01T19:15:49.742" v="746" actId="1076"/>
          <ac:picMkLst>
            <pc:docMk/>
            <pc:sldMk cId="657523781" sldId="269"/>
            <ac:picMk id="6" creationId="{F27C5FFF-6A47-9EAA-D5CD-D70868D5995E}"/>
          </ac:picMkLst>
        </pc:picChg>
        <pc:cxnChg chg="mod">
          <ac:chgData name="Diane Simard" userId="3147483c-2dc7-4a93-bc98-138f7aa535af" providerId="ADAL" clId="{727B5E7D-DEEF-44E8-83E9-B405A9FBCE94}" dt="2026-03-01T18:47:49.830" v="693"/>
          <ac:cxnSpMkLst>
            <pc:docMk/>
            <pc:sldMk cId="657523781" sldId="269"/>
            <ac:cxnSpMk id="7" creationId="{573E90D1-85F4-C549-3C7B-6644AC38807B}"/>
          </ac:cxnSpMkLst>
        </pc:cxnChg>
      </pc:sldChg>
      <pc:sldChg chg="addSp delSp modSp new mod">
        <pc:chgData name="Diane Simard" userId="3147483c-2dc7-4a93-bc98-138f7aa535af" providerId="ADAL" clId="{727B5E7D-DEEF-44E8-83E9-B405A9FBCE94}" dt="2026-02-26T22:30:36.520" v="299" actId="1076"/>
        <pc:sldMkLst>
          <pc:docMk/>
          <pc:sldMk cId="29173349" sldId="271"/>
        </pc:sldMkLst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7" creationId="{3E4476DE-A2BF-B88A-67CA-E71A79CCC67B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9" creationId="{9C52F898-7F0C-453D-316B-541EC498FBAB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0" creationId="{967B5BDA-3ED6-FA82-03F1-93675F2FE39E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1" creationId="{2404C82B-CED9-BBDC-8B27-81ACD575DA8B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2" creationId="{49FF0C7A-3B9E-EE0F-0C1B-1DE31C128BDC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3" creationId="{4F0C181C-D56A-2F67-2422-51B4E8FA6174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4" creationId="{E4026EF1-FD07-18E8-DE2E-D2AAFC360F2A}"/>
          </ac:spMkLst>
        </pc:spChg>
        <pc:spChg chg="mod">
          <ac:chgData name="Diane Simard" userId="3147483c-2dc7-4a93-bc98-138f7aa535af" providerId="ADAL" clId="{727B5E7D-DEEF-44E8-83E9-B405A9FBCE94}" dt="2026-02-26T17:55:53.512" v="171"/>
          <ac:spMkLst>
            <pc:docMk/>
            <pc:sldMk cId="29173349" sldId="271"/>
            <ac:spMk id="15" creationId="{D0EFE6B6-F5E8-C1A0-7866-D11736D7FACE}"/>
          </ac:spMkLst>
        </pc:spChg>
        <pc:grpChg chg="add mod">
          <ac:chgData name="Diane Simard" userId="3147483c-2dc7-4a93-bc98-138f7aa535af" providerId="ADAL" clId="{727B5E7D-DEEF-44E8-83E9-B405A9FBCE94}" dt="2026-02-26T17:55:53.512" v="171"/>
          <ac:grpSpMkLst>
            <pc:docMk/>
            <pc:sldMk cId="29173349" sldId="271"/>
            <ac:grpSpMk id="2" creationId="{C735EBAA-F8E5-8C3C-9FEC-84BFAF0B6C9A}"/>
          </ac:grpSpMkLst>
        </pc:grpChg>
        <pc:picChg chg="add mod">
          <ac:chgData name="Diane Simard" userId="3147483c-2dc7-4a93-bc98-138f7aa535af" providerId="ADAL" clId="{727B5E7D-DEEF-44E8-83E9-B405A9FBCE94}" dt="2026-02-26T22:30:36.520" v="299" actId="1076"/>
          <ac:picMkLst>
            <pc:docMk/>
            <pc:sldMk cId="29173349" sldId="271"/>
            <ac:picMk id="8" creationId="{82341909-5238-0057-AE4F-CA0518A383E3}"/>
          </ac:picMkLst>
        </pc:picChg>
        <pc:cxnChg chg="mod">
          <ac:chgData name="Diane Simard" userId="3147483c-2dc7-4a93-bc98-138f7aa535af" providerId="ADAL" clId="{727B5E7D-DEEF-44E8-83E9-B405A9FBCE94}" dt="2026-02-26T17:55:53.512" v="171"/>
          <ac:cxnSpMkLst>
            <pc:docMk/>
            <pc:sldMk cId="29173349" sldId="271"/>
            <ac:cxnSpMk id="6" creationId="{A276EB5E-6EA5-7D73-C04A-21D4B6C3892F}"/>
          </ac:cxnSpMkLst>
        </pc:cxnChg>
      </pc:sldChg>
      <pc:sldChg chg="addSp delSp modSp add mod">
        <pc:chgData name="Diane Simard" userId="3147483c-2dc7-4a93-bc98-138f7aa535af" providerId="ADAL" clId="{727B5E7D-DEEF-44E8-83E9-B405A9FBCE94}" dt="2026-02-26T17:56:17.127" v="179" actId="1076"/>
        <pc:sldMkLst>
          <pc:docMk/>
          <pc:sldMk cId="3428145907" sldId="272"/>
        </pc:sldMkLst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8" creationId="{579474AD-F8CC-79B2-5E59-1C15727136E3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9" creationId="{295ABB6F-D092-8AB0-2706-B1E4E5ABF8A4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0" creationId="{98BEA880-268F-858E-AA45-8A6F4A393CDE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1" creationId="{85A983BB-641E-AAA8-98D7-F490250FE3AA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2" creationId="{37D98AB6-8A4A-BCC7-70B2-9A29D5D14A4F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3" creationId="{C7411E34-632E-76C9-80B0-12E75EF6A691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4" creationId="{836E5011-FD39-5718-9B83-09F7931DE10B}"/>
          </ac:spMkLst>
        </pc:spChg>
        <pc:spChg chg="mod">
          <ac:chgData name="Diane Simard" userId="3147483c-2dc7-4a93-bc98-138f7aa535af" providerId="ADAL" clId="{727B5E7D-DEEF-44E8-83E9-B405A9FBCE94}" dt="2026-02-26T17:56:01.779" v="174"/>
          <ac:spMkLst>
            <pc:docMk/>
            <pc:sldMk cId="3428145907" sldId="272"/>
            <ac:spMk id="15" creationId="{D96A4F04-9AA4-1A1C-A32F-F6579EDB8497}"/>
          </ac:spMkLst>
        </pc:spChg>
        <pc:grpChg chg="add mod">
          <ac:chgData name="Diane Simard" userId="3147483c-2dc7-4a93-bc98-138f7aa535af" providerId="ADAL" clId="{727B5E7D-DEEF-44E8-83E9-B405A9FBCE94}" dt="2026-02-26T17:56:01.779" v="174"/>
          <ac:grpSpMkLst>
            <pc:docMk/>
            <pc:sldMk cId="3428145907" sldId="272"/>
            <ac:grpSpMk id="2" creationId="{A1956569-A7AC-83D8-191A-26EB3A9A0580}"/>
          </ac:grpSpMkLst>
        </pc:grpChg>
        <pc:picChg chg="add mod">
          <ac:chgData name="Diane Simard" userId="3147483c-2dc7-4a93-bc98-138f7aa535af" providerId="ADAL" clId="{727B5E7D-DEEF-44E8-83E9-B405A9FBCE94}" dt="2026-02-26T17:56:17.127" v="179" actId="1076"/>
          <ac:picMkLst>
            <pc:docMk/>
            <pc:sldMk cId="3428145907" sldId="272"/>
            <ac:picMk id="7" creationId="{931BE0CB-F9DB-807D-CB71-737B6674260D}"/>
          </ac:picMkLst>
        </pc:picChg>
        <pc:cxnChg chg="mod">
          <ac:chgData name="Diane Simard" userId="3147483c-2dc7-4a93-bc98-138f7aa535af" providerId="ADAL" clId="{727B5E7D-DEEF-44E8-83E9-B405A9FBCE94}" dt="2026-02-26T17:56:01.779" v="174"/>
          <ac:cxnSpMkLst>
            <pc:docMk/>
            <pc:sldMk cId="3428145907" sldId="272"/>
            <ac:cxnSpMk id="3" creationId="{9391CA59-9E19-6FB2-9221-B1D10D3F20D6}"/>
          </ac:cxnSpMkLst>
        </pc:cxnChg>
      </pc:sldChg>
      <pc:sldChg chg="delSp modSp add mod">
        <pc:chgData name="Diane Simard" userId="3147483c-2dc7-4a93-bc98-138f7aa535af" providerId="ADAL" clId="{727B5E7D-DEEF-44E8-83E9-B405A9FBCE94}" dt="2026-03-04T23:12:17.645" v="1493" actId="1076"/>
        <pc:sldMkLst>
          <pc:docMk/>
          <pc:sldMk cId="404779406" sldId="273"/>
        </pc:sldMkLst>
        <pc:spChg chg="mod">
          <ac:chgData name="Diane Simard" userId="3147483c-2dc7-4a93-bc98-138f7aa535af" providerId="ADAL" clId="{727B5E7D-DEEF-44E8-83E9-B405A9FBCE94}" dt="2026-03-01T18:39:45.142" v="633" actId="1076"/>
          <ac:spMkLst>
            <pc:docMk/>
            <pc:sldMk cId="404779406" sldId="273"/>
            <ac:spMk id="2" creationId="{3833078F-F9CE-1CED-6AA0-E3F3A71F1EC2}"/>
          </ac:spMkLst>
        </pc:spChg>
        <pc:spChg chg="mod">
          <ac:chgData name="Diane Simard" userId="3147483c-2dc7-4a93-bc98-138f7aa535af" providerId="ADAL" clId="{727B5E7D-DEEF-44E8-83E9-B405A9FBCE94}" dt="2026-03-04T23:12:17.645" v="1493" actId="1076"/>
          <ac:spMkLst>
            <pc:docMk/>
            <pc:sldMk cId="404779406" sldId="273"/>
            <ac:spMk id="10" creationId="{2BE84EE2-473F-972C-2C5D-824BCF09196C}"/>
          </ac:spMkLst>
        </pc:spChg>
        <pc:picChg chg="mod modCrop">
          <ac:chgData name="Diane Simard" userId="3147483c-2dc7-4a93-bc98-138f7aa535af" providerId="ADAL" clId="{727B5E7D-DEEF-44E8-83E9-B405A9FBCE94}" dt="2026-03-04T23:12:12.366" v="1492" actId="1076"/>
          <ac:picMkLst>
            <pc:docMk/>
            <pc:sldMk cId="404779406" sldId="273"/>
            <ac:picMk id="11" creationId="{C3E96EBD-1AAF-3388-C288-236779B19C69}"/>
          </ac:picMkLst>
        </pc:picChg>
      </pc:sldChg>
      <pc:sldChg chg="delSp modSp add mod ord">
        <pc:chgData name="Diane Simard" userId="3147483c-2dc7-4a93-bc98-138f7aa535af" providerId="ADAL" clId="{727B5E7D-DEEF-44E8-83E9-B405A9FBCE94}" dt="2026-03-12T18:35:34.565" v="5925"/>
        <pc:sldMkLst>
          <pc:docMk/>
          <pc:sldMk cId="4121689545" sldId="274"/>
        </pc:sldMkLst>
        <pc:spChg chg="mod ord">
          <ac:chgData name="Diane Simard" userId="3147483c-2dc7-4a93-bc98-138f7aa535af" providerId="ADAL" clId="{727B5E7D-DEEF-44E8-83E9-B405A9FBCE94}" dt="2026-03-02T15:41:03.630" v="948" actId="167"/>
          <ac:spMkLst>
            <pc:docMk/>
            <pc:sldMk cId="4121689545" sldId="274"/>
            <ac:spMk id="19" creationId="{058AC718-B88C-12A3-4F94-D24E6564F682}"/>
          </ac:spMkLst>
        </pc:spChg>
        <pc:spChg chg="mod ord">
          <ac:chgData name="Diane Simard" userId="3147483c-2dc7-4a93-bc98-138f7aa535af" providerId="ADAL" clId="{727B5E7D-DEEF-44E8-83E9-B405A9FBCE94}" dt="2026-03-02T15:40:51.667" v="946" actId="167"/>
          <ac:spMkLst>
            <pc:docMk/>
            <pc:sldMk cId="4121689545" sldId="274"/>
            <ac:spMk id="48" creationId="{3A7DD541-5A26-0044-9EA2-E5B49D1AB4B5}"/>
          </ac:spMkLst>
        </pc:spChg>
      </pc:sldChg>
      <pc:sldChg chg="addSp delSp modSp add mod ord">
        <pc:chgData name="Diane Simard" userId="3147483c-2dc7-4a93-bc98-138f7aa535af" providerId="ADAL" clId="{727B5E7D-DEEF-44E8-83E9-B405A9FBCE94}" dt="2026-03-13T15:01:03.133" v="5936" actId="1076"/>
        <pc:sldMkLst>
          <pc:docMk/>
          <pc:sldMk cId="4281557586" sldId="275"/>
        </pc:sldMkLst>
        <pc:spChg chg="mod">
          <ac:chgData name="Diane Simard" userId="3147483c-2dc7-4a93-bc98-138f7aa535af" providerId="ADAL" clId="{727B5E7D-DEEF-44E8-83E9-B405A9FBCE94}" dt="2026-03-07T18:03:40.182" v="3494" actId="1076"/>
          <ac:spMkLst>
            <pc:docMk/>
            <pc:sldMk cId="4281557586" sldId="275"/>
            <ac:spMk id="2" creationId="{108B9DA2-71D3-F97D-7927-5F7FA4A53BFC}"/>
          </ac:spMkLst>
        </pc:spChg>
        <pc:spChg chg="add mod">
          <ac:chgData name="Diane Simard" userId="3147483c-2dc7-4a93-bc98-138f7aa535af" providerId="ADAL" clId="{727B5E7D-DEEF-44E8-83E9-B405A9FBCE94}" dt="2026-03-07T17:59:01.778" v="3467" actId="21"/>
          <ac:spMkLst>
            <pc:docMk/>
            <pc:sldMk cId="4281557586" sldId="275"/>
            <ac:spMk id="13" creationId="{9127BF33-5222-2DFB-CAC4-9A5F90366093}"/>
          </ac:spMkLst>
        </pc:spChg>
        <pc:spChg chg="add mod">
          <ac:chgData name="Diane Simard" userId="3147483c-2dc7-4a93-bc98-138f7aa535af" providerId="ADAL" clId="{727B5E7D-DEEF-44E8-83E9-B405A9FBCE94}" dt="2026-03-07T18:07:58.571" v="3867" actId="207"/>
          <ac:spMkLst>
            <pc:docMk/>
            <pc:sldMk cId="4281557586" sldId="275"/>
            <ac:spMk id="25" creationId="{30AB1BB4-4BDF-3091-9CA3-5914D363AFB0}"/>
          </ac:spMkLst>
        </pc:spChg>
        <pc:picChg chg="add mod">
          <ac:chgData name="Diane Simard" userId="3147483c-2dc7-4a93-bc98-138f7aa535af" providerId="ADAL" clId="{727B5E7D-DEEF-44E8-83E9-B405A9FBCE94}" dt="2026-03-13T15:01:03.133" v="5936" actId="1076"/>
          <ac:picMkLst>
            <pc:docMk/>
            <pc:sldMk cId="4281557586" sldId="275"/>
            <ac:picMk id="5" creationId="{B08C479B-3CE0-74CE-18E4-5F34C46667E1}"/>
          </ac:picMkLst>
        </pc:picChg>
      </pc:sldChg>
      <pc:sldChg chg="addSp delSp modSp add mod">
        <pc:chgData name="Diane Simard" userId="3147483c-2dc7-4a93-bc98-138f7aa535af" providerId="ADAL" clId="{727B5E7D-DEEF-44E8-83E9-B405A9FBCE94}" dt="2026-03-15T18:43:40.234" v="6624" actId="20577"/>
        <pc:sldMkLst>
          <pc:docMk/>
          <pc:sldMk cId="4024026534" sldId="276"/>
        </pc:sldMkLst>
        <pc:spChg chg="mod">
          <ac:chgData name="Diane Simard" userId="3147483c-2dc7-4a93-bc98-138f7aa535af" providerId="ADAL" clId="{727B5E7D-DEEF-44E8-83E9-B405A9FBCE94}" dt="2026-03-02T15:45:42.196" v="978"/>
          <ac:spMkLst>
            <pc:docMk/>
            <pc:sldMk cId="4024026534" sldId="276"/>
            <ac:spMk id="19" creationId="{0E109F78-7C71-417F-0741-297E0B2B3D47}"/>
          </ac:spMkLst>
        </pc:spChg>
        <pc:spChg chg="mod">
          <ac:chgData name="Diane Simard" userId="3147483c-2dc7-4a93-bc98-138f7aa535af" providerId="ADAL" clId="{727B5E7D-DEEF-44E8-83E9-B405A9FBCE94}" dt="2026-03-02T15:45:42.196" v="978"/>
          <ac:spMkLst>
            <pc:docMk/>
            <pc:sldMk cId="4024026534" sldId="276"/>
            <ac:spMk id="24" creationId="{274562CD-3D10-0598-3A81-117CA5ABFC7F}"/>
          </ac:spMkLst>
        </pc:spChg>
        <pc:spChg chg="mod">
          <ac:chgData name="Diane Simard" userId="3147483c-2dc7-4a93-bc98-138f7aa535af" providerId="ADAL" clId="{727B5E7D-DEEF-44E8-83E9-B405A9FBCE94}" dt="2026-03-02T15:45:42.196" v="978"/>
          <ac:spMkLst>
            <pc:docMk/>
            <pc:sldMk cId="4024026534" sldId="276"/>
            <ac:spMk id="37" creationId="{DEA02C43-13AE-B9AD-0040-0D74FF579EF8}"/>
          </ac:spMkLst>
        </pc:spChg>
        <pc:spChg chg="mod">
          <ac:chgData name="Diane Simard" userId="3147483c-2dc7-4a93-bc98-138f7aa535af" providerId="ADAL" clId="{727B5E7D-DEEF-44E8-83E9-B405A9FBCE94}" dt="2026-03-02T15:45:42.196" v="978"/>
          <ac:spMkLst>
            <pc:docMk/>
            <pc:sldMk cId="4024026534" sldId="276"/>
            <ac:spMk id="38" creationId="{A7CBE126-408E-9546-8F7F-C44299D73B17}"/>
          </ac:spMkLst>
        </pc:spChg>
        <pc:spChg chg="add mod">
          <ac:chgData name="Diane Simard" userId="3147483c-2dc7-4a93-bc98-138f7aa535af" providerId="ADAL" clId="{727B5E7D-DEEF-44E8-83E9-B405A9FBCE94}" dt="2026-03-03T16:20:35.731" v="1357" actId="1076"/>
          <ac:spMkLst>
            <pc:docMk/>
            <pc:sldMk cId="4024026534" sldId="276"/>
            <ac:spMk id="63" creationId="{694DCB65-D42E-DFB3-DD72-9417B4DA6D32}"/>
          </ac:spMkLst>
        </pc:spChg>
        <pc:spChg chg="add mod">
          <ac:chgData name="Diane Simard" userId="3147483c-2dc7-4a93-bc98-138f7aa535af" providerId="ADAL" clId="{727B5E7D-DEEF-44E8-83E9-B405A9FBCE94}" dt="2026-03-02T19:44:27.257" v="1352" actId="14100"/>
          <ac:spMkLst>
            <pc:docMk/>
            <pc:sldMk cId="4024026534" sldId="276"/>
            <ac:spMk id="65" creationId="{77A2B557-ECB8-570F-7E71-BF02F88E0BF4}"/>
          </ac:spMkLst>
        </pc:spChg>
        <pc:spChg chg="mod">
          <ac:chgData name="Diane Simard" userId="3147483c-2dc7-4a93-bc98-138f7aa535af" providerId="ADAL" clId="{727B5E7D-DEEF-44E8-83E9-B405A9FBCE94}" dt="2026-03-03T16:20:42.183" v="1361" actId="1037"/>
          <ac:spMkLst>
            <pc:docMk/>
            <pc:sldMk cId="4024026534" sldId="276"/>
            <ac:spMk id="66" creationId="{BBC7EA47-AA94-AB69-4C04-8B8D47152563}"/>
          </ac:spMkLst>
        </pc:spChg>
        <pc:spChg chg="add mod">
          <ac:chgData name="Diane Simard" userId="3147483c-2dc7-4a93-bc98-138f7aa535af" providerId="ADAL" clId="{727B5E7D-DEEF-44E8-83E9-B405A9FBCE94}" dt="2026-03-15T18:43:40.234" v="6624" actId="20577"/>
          <ac:spMkLst>
            <pc:docMk/>
            <pc:sldMk cId="4024026534" sldId="276"/>
            <ac:spMk id="79" creationId="{1A5C8A45-D5E9-4A1C-04B6-817ED44D89FF}"/>
          </ac:spMkLst>
        </pc:spChg>
        <pc:grpChg chg="mod">
          <ac:chgData name="Diane Simard" userId="3147483c-2dc7-4a93-bc98-138f7aa535af" providerId="ADAL" clId="{727B5E7D-DEEF-44E8-83E9-B405A9FBCE94}" dt="2026-03-02T16:41:40.176" v="1306" actId="1076"/>
          <ac:grpSpMkLst>
            <pc:docMk/>
            <pc:sldMk cId="4024026534" sldId="276"/>
            <ac:grpSpMk id="3" creationId="{85DD84E9-5502-2783-3A45-E42D8FF5FCA6}"/>
          </ac:grpSpMkLst>
        </pc:grpChg>
        <pc:grpChg chg="mod">
          <ac:chgData name="Diane Simard" userId="3147483c-2dc7-4a93-bc98-138f7aa535af" providerId="ADAL" clId="{727B5E7D-DEEF-44E8-83E9-B405A9FBCE94}" dt="2026-03-02T16:44:15.064" v="1342" actId="1076"/>
          <ac:grpSpMkLst>
            <pc:docMk/>
            <pc:sldMk cId="4024026534" sldId="276"/>
            <ac:grpSpMk id="17" creationId="{0CE63B60-7240-E6F8-84B7-23C70D05C214}"/>
          </ac:grpSpMkLst>
        </pc:grpChg>
        <pc:grpChg chg="mod">
          <ac:chgData name="Diane Simard" userId="3147483c-2dc7-4a93-bc98-138f7aa535af" providerId="ADAL" clId="{727B5E7D-DEEF-44E8-83E9-B405A9FBCE94}" dt="2026-03-02T16:44:17.280" v="1343" actId="1076"/>
          <ac:grpSpMkLst>
            <pc:docMk/>
            <pc:sldMk cId="4024026534" sldId="276"/>
            <ac:grpSpMk id="29" creationId="{F9124262-DCF6-D667-C87A-0D9DA0571591}"/>
          </ac:grpSpMkLst>
        </pc:grpChg>
      </pc:sldChg>
      <pc:sldChg chg="addSp delSp modSp add del mod">
        <pc:chgData name="Diane Simard" userId="3147483c-2dc7-4a93-bc98-138f7aa535af" providerId="ADAL" clId="{727B5E7D-DEEF-44E8-83E9-B405A9FBCE94}" dt="2026-03-17T16:42:15.673" v="6873" actId="2696"/>
        <pc:sldMkLst>
          <pc:docMk/>
          <pc:sldMk cId="1744654097" sldId="277"/>
        </pc:sldMkLst>
        <pc:spChg chg="add del mod">
          <ac:chgData name="Diane Simard" userId="3147483c-2dc7-4a93-bc98-138f7aa535af" providerId="ADAL" clId="{727B5E7D-DEEF-44E8-83E9-B405A9FBCE94}" dt="2026-03-17T16:33:11.266" v="6787" actId="478"/>
          <ac:spMkLst>
            <pc:docMk/>
            <pc:sldMk cId="1744654097" sldId="277"/>
            <ac:spMk id="19" creationId="{BBC00EDF-D944-7EF0-4917-17C8DF4FDF84}"/>
          </ac:spMkLst>
        </pc:spChg>
      </pc:sldChg>
      <pc:sldChg chg="addSp delSp modSp add mod">
        <pc:chgData name="Diane Simard" userId="3147483c-2dc7-4a93-bc98-138f7aa535af" providerId="ADAL" clId="{727B5E7D-DEEF-44E8-83E9-B405A9FBCE94}" dt="2026-03-15T18:43:35.889" v="6621" actId="20577"/>
        <pc:sldMkLst>
          <pc:docMk/>
          <pc:sldMk cId="329925526" sldId="278"/>
        </pc:sldMkLst>
        <pc:spChg chg="mod">
          <ac:chgData name="Diane Simard" userId="3147483c-2dc7-4a93-bc98-138f7aa535af" providerId="ADAL" clId="{727B5E7D-DEEF-44E8-83E9-B405A9FBCE94}" dt="2026-03-15T18:43:35.889" v="6621" actId="20577"/>
          <ac:spMkLst>
            <pc:docMk/>
            <pc:sldMk cId="329925526" sldId="278"/>
            <ac:spMk id="2" creationId="{F1E5D05F-C9CB-394F-4EEB-9084228C46D0}"/>
          </ac:spMkLst>
        </pc:spChg>
        <pc:spChg chg="mod">
          <ac:chgData name="Diane Simard" userId="3147483c-2dc7-4a93-bc98-138f7aa535af" providerId="ADAL" clId="{727B5E7D-DEEF-44E8-83E9-B405A9FBCE94}" dt="2026-03-03T16:31:33.787" v="1479" actId="1076"/>
          <ac:spMkLst>
            <pc:docMk/>
            <pc:sldMk cId="329925526" sldId="278"/>
            <ac:spMk id="20" creationId="{937C27C1-6DB4-8991-CE9A-E7825BC2AAC7}"/>
          </ac:spMkLst>
        </pc:spChg>
        <pc:picChg chg="add mod">
          <ac:chgData name="Diane Simard" userId="3147483c-2dc7-4a93-bc98-138f7aa535af" providerId="ADAL" clId="{727B5E7D-DEEF-44E8-83E9-B405A9FBCE94}" dt="2026-03-03T16:31:49.362" v="1482" actId="1076"/>
          <ac:picMkLst>
            <pc:docMk/>
            <pc:sldMk cId="329925526" sldId="278"/>
            <ac:picMk id="13" creationId="{F81D63E5-CCB0-8956-7E1E-6C6AFACE5996}"/>
          </ac:picMkLst>
        </pc:picChg>
      </pc:sldChg>
      <pc:sldChg chg="addSp delSp modSp add del mod modNotesTx">
        <pc:chgData name="Diane Simard" userId="3147483c-2dc7-4a93-bc98-138f7aa535af" providerId="ADAL" clId="{727B5E7D-DEEF-44E8-83E9-B405A9FBCE94}" dt="2026-03-17T16:28:22.377" v="6781" actId="47"/>
        <pc:sldMkLst>
          <pc:docMk/>
          <pc:sldMk cId="3464021575" sldId="279"/>
        </pc:sldMkLst>
      </pc:sldChg>
      <pc:sldChg chg="addSp delSp modSp add del mod ord">
        <pc:chgData name="Diane Simard" userId="3147483c-2dc7-4a93-bc98-138f7aa535af" providerId="ADAL" clId="{727B5E7D-DEEF-44E8-83E9-B405A9FBCE94}" dt="2026-03-17T16:28:25.973" v="6782" actId="47"/>
        <pc:sldMkLst>
          <pc:docMk/>
          <pc:sldMk cId="2247716532" sldId="280"/>
        </pc:sldMkLst>
      </pc:sldChg>
      <pc:sldChg chg="addSp delSp modSp add mod ord">
        <pc:chgData name="Diane Simard" userId="3147483c-2dc7-4a93-bc98-138f7aa535af" providerId="ADAL" clId="{727B5E7D-DEEF-44E8-83E9-B405A9FBCE94}" dt="2026-03-15T18:46:30.802" v="6690" actId="20577"/>
        <pc:sldMkLst>
          <pc:docMk/>
          <pc:sldMk cId="816767834" sldId="281"/>
        </pc:sldMkLst>
        <pc:spChg chg="mod">
          <ac:chgData name="Diane Simard" userId="3147483c-2dc7-4a93-bc98-138f7aa535af" providerId="ADAL" clId="{727B5E7D-DEEF-44E8-83E9-B405A9FBCE94}" dt="2026-03-10T16:24:59.209" v="4648" actId="1076"/>
          <ac:spMkLst>
            <pc:docMk/>
            <pc:sldMk cId="816767834" sldId="281"/>
            <ac:spMk id="4" creationId="{0DD22455-8468-03B8-EA42-9A7652BCC594}"/>
          </ac:spMkLst>
        </pc:spChg>
        <pc:spChg chg="mod">
          <ac:chgData name="Diane Simard" userId="3147483c-2dc7-4a93-bc98-138f7aa535af" providerId="ADAL" clId="{727B5E7D-DEEF-44E8-83E9-B405A9FBCE94}" dt="2026-03-15T18:46:30.802" v="6690" actId="20577"/>
          <ac:spMkLst>
            <pc:docMk/>
            <pc:sldMk cId="816767834" sldId="281"/>
            <ac:spMk id="17" creationId="{00834912-9F79-5855-727A-23A4A0CFCF81}"/>
          </ac:spMkLst>
        </pc:spChg>
        <pc:picChg chg="add mod">
          <ac:chgData name="Diane Simard" userId="3147483c-2dc7-4a93-bc98-138f7aa535af" providerId="ADAL" clId="{727B5E7D-DEEF-44E8-83E9-B405A9FBCE94}" dt="2026-03-10T16:25:01.967" v="4649" actId="1076"/>
          <ac:picMkLst>
            <pc:docMk/>
            <pc:sldMk cId="816767834" sldId="281"/>
            <ac:picMk id="6" creationId="{1B8D90FC-980E-E758-CD68-D4D08ECE769E}"/>
          </ac:picMkLst>
        </pc:picChg>
        <pc:picChg chg="add mod">
          <ac:chgData name="Diane Simard" userId="3147483c-2dc7-4a93-bc98-138f7aa535af" providerId="ADAL" clId="{727B5E7D-DEEF-44E8-83E9-B405A9FBCE94}" dt="2026-03-10T16:24:49.175" v="4647" actId="1076"/>
          <ac:picMkLst>
            <pc:docMk/>
            <pc:sldMk cId="816767834" sldId="281"/>
            <ac:picMk id="19" creationId="{66A52DE7-2267-F8A0-E992-82713AFBAF76}"/>
          </ac:picMkLst>
        </pc:picChg>
        <pc:picChg chg="add mod">
          <ac:chgData name="Diane Simard" userId="3147483c-2dc7-4a93-bc98-138f7aa535af" providerId="ADAL" clId="{727B5E7D-DEEF-44E8-83E9-B405A9FBCE94}" dt="2026-03-10T16:24:47.899" v="4646" actId="1076"/>
          <ac:picMkLst>
            <pc:docMk/>
            <pc:sldMk cId="816767834" sldId="281"/>
            <ac:picMk id="21" creationId="{74324250-F2F8-DCBC-F9B4-6B7F4028B64D}"/>
          </ac:picMkLst>
        </pc:picChg>
      </pc:sldChg>
      <pc:sldChg chg="addSp delSp modSp add mod modNotesTx">
        <pc:chgData name="Diane Simard" userId="3147483c-2dc7-4a93-bc98-138f7aa535af" providerId="ADAL" clId="{727B5E7D-DEEF-44E8-83E9-B405A9FBCE94}" dt="2026-03-15T18:46:05.741" v="6689" actId="1076"/>
        <pc:sldMkLst>
          <pc:docMk/>
          <pc:sldMk cId="2968879783" sldId="282"/>
        </pc:sldMkLst>
        <pc:spChg chg="add mod">
          <ac:chgData name="Diane Simard" userId="3147483c-2dc7-4a93-bc98-138f7aa535af" providerId="ADAL" clId="{727B5E7D-DEEF-44E8-83E9-B405A9FBCE94}" dt="2026-03-15T18:45:53.499" v="6687" actId="1076"/>
          <ac:spMkLst>
            <pc:docMk/>
            <pc:sldMk cId="2968879783" sldId="282"/>
            <ac:spMk id="2" creationId="{2D7E8738-CE24-8E26-4838-1B9BDFC0EB46}"/>
          </ac:spMkLst>
        </pc:spChg>
        <pc:spChg chg="mod">
          <ac:chgData name="Diane Simard" userId="3147483c-2dc7-4a93-bc98-138f7aa535af" providerId="ADAL" clId="{727B5E7D-DEEF-44E8-83E9-B405A9FBCE94}" dt="2026-03-15T18:45:40.087" v="6685" actId="1076"/>
          <ac:spMkLst>
            <pc:docMk/>
            <pc:sldMk cId="2968879783" sldId="282"/>
            <ac:spMk id="17" creationId="{CEDF5E1D-333E-FCB4-EA0A-A15256606812}"/>
          </ac:spMkLst>
        </pc:spChg>
        <pc:picChg chg="add mod">
          <ac:chgData name="Diane Simard" userId="3147483c-2dc7-4a93-bc98-138f7aa535af" providerId="ADAL" clId="{727B5E7D-DEEF-44E8-83E9-B405A9FBCE94}" dt="2026-03-15T18:46:05.741" v="6689" actId="1076"/>
          <ac:picMkLst>
            <pc:docMk/>
            <pc:sldMk cId="2968879783" sldId="282"/>
            <ac:picMk id="23" creationId="{1D00BDED-41DD-E5C2-5D25-A738F2E460F3}"/>
          </ac:picMkLst>
        </pc:picChg>
      </pc:sldChg>
      <pc:sldChg chg="addSp delSp modSp add mod">
        <pc:chgData name="Diane Simard" userId="3147483c-2dc7-4a93-bc98-138f7aa535af" providerId="ADAL" clId="{727B5E7D-DEEF-44E8-83E9-B405A9FBCE94}" dt="2026-03-10T17:03:20.459" v="5818" actId="1035"/>
        <pc:sldMkLst>
          <pc:docMk/>
          <pc:sldMk cId="593948745" sldId="283"/>
        </pc:sldMkLst>
        <pc:spChg chg="add mod">
          <ac:chgData name="Diane Simard" userId="3147483c-2dc7-4a93-bc98-138f7aa535af" providerId="ADAL" clId="{727B5E7D-DEEF-44E8-83E9-B405A9FBCE94}" dt="2026-03-10T16:56:31" v="5355" actId="207"/>
          <ac:spMkLst>
            <pc:docMk/>
            <pc:sldMk cId="593948745" sldId="283"/>
            <ac:spMk id="2" creationId="{BE9DF94D-D3AC-735A-4155-3AA5BD4DE7AA}"/>
          </ac:spMkLst>
        </pc:spChg>
        <pc:spChg chg="add mod">
          <ac:chgData name="Diane Simard" userId="3147483c-2dc7-4a93-bc98-138f7aa535af" providerId="ADAL" clId="{727B5E7D-DEEF-44E8-83E9-B405A9FBCE94}" dt="2026-03-10T17:00:50.363" v="5370" actId="1076"/>
          <ac:spMkLst>
            <pc:docMk/>
            <pc:sldMk cId="593948745" sldId="283"/>
            <ac:spMk id="4" creationId="{F0C80520-EDA6-4088-92E1-4E7D94F5D0CC}"/>
          </ac:spMkLst>
        </pc:spChg>
        <pc:picChg chg="add mod">
          <ac:chgData name="Diane Simard" userId="3147483c-2dc7-4a93-bc98-138f7aa535af" providerId="ADAL" clId="{727B5E7D-DEEF-44E8-83E9-B405A9FBCE94}" dt="2026-03-10T17:00:41.691" v="5369" actId="1076"/>
          <ac:picMkLst>
            <pc:docMk/>
            <pc:sldMk cId="593948745" sldId="283"/>
            <ac:picMk id="19" creationId="{2CEC22FF-07F7-E8C0-D9A0-4DBF70B2D927}"/>
          </ac:picMkLst>
        </pc:picChg>
        <pc:picChg chg="mod">
          <ac:chgData name="Diane Simard" userId="3147483c-2dc7-4a93-bc98-138f7aa535af" providerId="ADAL" clId="{727B5E7D-DEEF-44E8-83E9-B405A9FBCE94}" dt="2026-03-10T17:00:41.691" v="5369" actId="1076"/>
          <ac:picMkLst>
            <pc:docMk/>
            <pc:sldMk cId="593948745" sldId="283"/>
            <ac:picMk id="23" creationId="{7B3679D7-DC8A-E349-ED1C-75D6CEBE722B}"/>
          </ac:picMkLst>
        </pc:picChg>
        <pc:picChg chg="add mod ord">
          <ac:chgData name="Diane Simard" userId="3147483c-2dc7-4a93-bc98-138f7aa535af" providerId="ADAL" clId="{727B5E7D-DEEF-44E8-83E9-B405A9FBCE94}" dt="2026-03-10T17:03:20.459" v="5818" actId="1035"/>
          <ac:picMkLst>
            <pc:docMk/>
            <pc:sldMk cId="593948745" sldId="283"/>
            <ac:picMk id="29" creationId="{F6C659C1-7402-3C17-8083-68AFD3578B49}"/>
          </ac:picMkLst>
        </pc:picChg>
        <pc:cxnChg chg="add mod">
          <ac:chgData name="Diane Simard" userId="3147483c-2dc7-4a93-bc98-138f7aa535af" providerId="ADAL" clId="{727B5E7D-DEEF-44E8-83E9-B405A9FBCE94}" dt="2026-03-10T17:03:09.337" v="5814" actId="1038"/>
          <ac:cxnSpMkLst>
            <pc:docMk/>
            <pc:sldMk cId="593948745" sldId="283"/>
            <ac:cxnSpMk id="31" creationId="{2CB363B3-3F0C-1313-CB22-14247D2AEEB3}"/>
          </ac:cxnSpMkLst>
        </pc:cxnChg>
      </pc:sldChg>
      <pc:sldChg chg="addSp delSp modSp add mod">
        <pc:chgData name="Diane Simard" userId="3147483c-2dc7-4a93-bc98-138f7aa535af" providerId="ADAL" clId="{727B5E7D-DEEF-44E8-83E9-B405A9FBCE94}" dt="2026-03-15T18:02:39.820" v="5998" actId="14100"/>
        <pc:sldMkLst>
          <pc:docMk/>
          <pc:sldMk cId="133077550" sldId="284"/>
        </pc:sldMkLst>
        <pc:spChg chg="mod">
          <ac:chgData name="Diane Simard" userId="3147483c-2dc7-4a93-bc98-138f7aa535af" providerId="ADAL" clId="{727B5E7D-DEEF-44E8-83E9-B405A9FBCE94}" dt="2026-03-06T16:17:14.116" v="3379" actId="1076"/>
          <ac:spMkLst>
            <pc:docMk/>
            <pc:sldMk cId="133077550" sldId="284"/>
            <ac:spMk id="17" creationId="{C2871C61-EA42-B0EA-F09B-F81429DD9594}"/>
          </ac:spMkLst>
        </pc:spChg>
        <pc:picChg chg="add mod">
          <ac:chgData name="Diane Simard" userId="3147483c-2dc7-4a93-bc98-138f7aa535af" providerId="ADAL" clId="{727B5E7D-DEEF-44E8-83E9-B405A9FBCE94}" dt="2026-03-06T16:17:24.411" v="3383" actId="1076"/>
          <ac:picMkLst>
            <pc:docMk/>
            <pc:sldMk cId="133077550" sldId="284"/>
            <ac:picMk id="4" creationId="{65ECB657-3E4D-1276-C870-7ECF6B04CF2A}"/>
          </ac:picMkLst>
        </pc:picChg>
        <pc:picChg chg="add mod">
          <ac:chgData name="Diane Simard" userId="3147483c-2dc7-4a93-bc98-138f7aa535af" providerId="ADAL" clId="{727B5E7D-DEEF-44E8-83E9-B405A9FBCE94}" dt="2026-03-06T16:17:16.199" v="3380" actId="1076"/>
          <ac:picMkLst>
            <pc:docMk/>
            <pc:sldMk cId="133077550" sldId="284"/>
            <ac:picMk id="5" creationId="{0C5F81D1-E338-3CD9-5BFE-8135C4D7BB27}"/>
          </ac:picMkLst>
        </pc:picChg>
        <pc:picChg chg="add mod">
          <ac:chgData name="Diane Simard" userId="3147483c-2dc7-4a93-bc98-138f7aa535af" providerId="ADAL" clId="{727B5E7D-DEEF-44E8-83E9-B405A9FBCE94}" dt="2026-03-06T16:17:04.765" v="3377" actId="1076"/>
          <ac:picMkLst>
            <pc:docMk/>
            <pc:sldMk cId="133077550" sldId="284"/>
            <ac:picMk id="18" creationId="{A61B6288-8659-9294-59A2-DC81BFC0BC18}"/>
          </ac:picMkLst>
        </pc:picChg>
        <pc:picChg chg="add mod">
          <ac:chgData name="Diane Simard" userId="3147483c-2dc7-4a93-bc98-138f7aa535af" providerId="ADAL" clId="{727B5E7D-DEEF-44E8-83E9-B405A9FBCE94}" dt="2026-03-06T16:17:04.765" v="3377" actId="1076"/>
          <ac:picMkLst>
            <pc:docMk/>
            <pc:sldMk cId="133077550" sldId="284"/>
            <ac:picMk id="19" creationId="{C4745FC5-0536-D9F9-B098-446D2FFFE861}"/>
          </ac:picMkLst>
        </pc:picChg>
        <pc:picChg chg="add mod">
          <ac:chgData name="Diane Simard" userId="3147483c-2dc7-4a93-bc98-138f7aa535af" providerId="ADAL" clId="{727B5E7D-DEEF-44E8-83E9-B405A9FBCE94}" dt="2026-03-10T16:17:22.420" v="4579" actId="1076"/>
          <ac:picMkLst>
            <pc:docMk/>
            <pc:sldMk cId="133077550" sldId="284"/>
            <ac:picMk id="20" creationId="{BFD28549-4A1C-917E-3D61-613CE9E8695F}"/>
          </ac:picMkLst>
        </pc:picChg>
        <pc:picChg chg="add mod modCrop">
          <ac:chgData name="Diane Simard" userId="3147483c-2dc7-4a93-bc98-138f7aa535af" providerId="ADAL" clId="{727B5E7D-DEEF-44E8-83E9-B405A9FBCE94}" dt="2026-03-15T18:02:39.820" v="5998" actId="14100"/>
          <ac:picMkLst>
            <pc:docMk/>
            <pc:sldMk cId="133077550" sldId="284"/>
            <ac:picMk id="23" creationId="{3E3E4CD5-27AB-1EE5-EBCF-CA7D685CC927}"/>
          </ac:picMkLst>
        </pc:picChg>
      </pc:sldChg>
      <pc:sldChg chg="addSp delSp modSp add mod modNotesTx">
        <pc:chgData name="Diane Simard" userId="3147483c-2dc7-4a93-bc98-138f7aa535af" providerId="ADAL" clId="{727B5E7D-DEEF-44E8-83E9-B405A9FBCE94}" dt="2026-03-15T18:49:16.914" v="6757" actId="1037"/>
        <pc:sldMkLst>
          <pc:docMk/>
          <pc:sldMk cId="875790229" sldId="287"/>
        </pc:sldMkLst>
        <pc:spChg chg="mod">
          <ac:chgData name="Diane Simard" userId="3147483c-2dc7-4a93-bc98-138f7aa535af" providerId="ADAL" clId="{727B5E7D-DEEF-44E8-83E9-B405A9FBCE94}" dt="2026-03-15T18:03:54.701" v="6010" actId="207"/>
          <ac:spMkLst>
            <pc:docMk/>
            <pc:sldMk cId="875790229" sldId="287"/>
            <ac:spMk id="17" creationId="{7A966096-F63A-7E7D-370F-994719FCC04D}"/>
          </ac:spMkLst>
        </pc:spChg>
        <pc:picChg chg="add mod modCrop">
          <ac:chgData name="Diane Simard" userId="3147483c-2dc7-4a93-bc98-138f7aa535af" providerId="ADAL" clId="{727B5E7D-DEEF-44E8-83E9-B405A9FBCE94}" dt="2026-03-15T18:03:23.549" v="6006" actId="1076"/>
          <ac:picMkLst>
            <pc:docMk/>
            <pc:sldMk cId="875790229" sldId="287"/>
            <ac:picMk id="4" creationId="{E8033ABC-53A3-4F0A-EBF8-C561B6385C83}"/>
          </ac:picMkLst>
        </pc:picChg>
        <pc:picChg chg="add mod">
          <ac:chgData name="Diane Simard" userId="3147483c-2dc7-4a93-bc98-138f7aa535af" providerId="ADAL" clId="{727B5E7D-DEEF-44E8-83E9-B405A9FBCE94}" dt="2026-03-15T18:49:16.914" v="6757" actId="1037"/>
          <ac:picMkLst>
            <pc:docMk/>
            <pc:sldMk cId="875790229" sldId="287"/>
            <ac:picMk id="20" creationId="{713BDEE8-4D0B-EED2-F330-E04273D91C14}"/>
          </ac:picMkLst>
        </pc:picChg>
        <pc:picChg chg="add mod">
          <ac:chgData name="Diane Simard" userId="3147483c-2dc7-4a93-bc98-138f7aa535af" providerId="ADAL" clId="{727B5E7D-DEEF-44E8-83E9-B405A9FBCE94}" dt="2026-03-06T16:00:32.014" v="2925" actId="1076"/>
          <ac:picMkLst>
            <pc:docMk/>
            <pc:sldMk cId="875790229" sldId="287"/>
            <ac:picMk id="23" creationId="{02CE4037-A6F6-1CE8-5E88-6B678736E16A}"/>
          </ac:picMkLst>
        </pc:picChg>
      </pc:sldChg>
      <pc:sldChg chg="addSp delSp modSp add mod">
        <pc:chgData name="Diane Simard" userId="3147483c-2dc7-4a93-bc98-138f7aa535af" providerId="ADAL" clId="{727B5E7D-DEEF-44E8-83E9-B405A9FBCE94}" dt="2026-03-15T18:04:19.540" v="6014" actId="207"/>
        <pc:sldMkLst>
          <pc:docMk/>
          <pc:sldMk cId="544291155" sldId="288"/>
        </pc:sldMkLst>
        <pc:spChg chg="mod">
          <ac:chgData name="Diane Simard" userId="3147483c-2dc7-4a93-bc98-138f7aa535af" providerId="ADAL" clId="{727B5E7D-DEEF-44E8-83E9-B405A9FBCE94}" dt="2026-03-15T18:04:19.540" v="6014" actId="207"/>
          <ac:spMkLst>
            <pc:docMk/>
            <pc:sldMk cId="544291155" sldId="288"/>
            <ac:spMk id="17" creationId="{82C5AC2A-3663-737A-4CFE-43A4B041BCE7}"/>
          </ac:spMkLst>
        </pc:spChg>
        <pc:picChg chg="add mod">
          <ac:chgData name="Diane Simard" userId="3147483c-2dc7-4a93-bc98-138f7aa535af" providerId="ADAL" clId="{727B5E7D-DEEF-44E8-83E9-B405A9FBCE94}" dt="2026-03-06T16:03:58.216" v="3152" actId="1076"/>
          <ac:picMkLst>
            <pc:docMk/>
            <pc:sldMk cId="544291155" sldId="288"/>
            <ac:picMk id="4" creationId="{91F5FE9B-8C37-8722-7276-D4A5177F751F}"/>
          </ac:picMkLst>
        </pc:picChg>
        <pc:picChg chg="add mod">
          <ac:chgData name="Diane Simard" userId="3147483c-2dc7-4a93-bc98-138f7aa535af" providerId="ADAL" clId="{727B5E7D-DEEF-44E8-83E9-B405A9FBCE94}" dt="2026-03-13T14:54:16.697" v="5932" actId="1076"/>
          <ac:picMkLst>
            <pc:docMk/>
            <pc:sldMk cId="544291155" sldId="288"/>
            <ac:picMk id="5" creationId="{D83191D2-6D4C-AAF7-4CFE-66F730B637F1}"/>
          </ac:picMkLst>
        </pc:picChg>
        <pc:picChg chg="add mod">
          <ac:chgData name="Diane Simard" userId="3147483c-2dc7-4a93-bc98-138f7aa535af" providerId="ADAL" clId="{727B5E7D-DEEF-44E8-83E9-B405A9FBCE94}" dt="2026-03-06T16:04:21.632" v="3157" actId="1076"/>
          <ac:picMkLst>
            <pc:docMk/>
            <pc:sldMk cId="544291155" sldId="288"/>
            <ac:picMk id="18" creationId="{9B9A5CE1-D0E9-FBA2-07BC-2442A04A9028}"/>
          </ac:picMkLst>
        </pc:picChg>
      </pc:sldChg>
      <pc:sldChg chg="addSp delSp modSp add mod modNotesTx">
        <pc:chgData name="Diane Simard" userId="3147483c-2dc7-4a93-bc98-138f7aa535af" providerId="ADAL" clId="{727B5E7D-DEEF-44E8-83E9-B405A9FBCE94}" dt="2026-03-15T18:04:53.676" v="6018" actId="207"/>
        <pc:sldMkLst>
          <pc:docMk/>
          <pc:sldMk cId="1130338221" sldId="289"/>
        </pc:sldMkLst>
        <pc:spChg chg="mod">
          <ac:chgData name="Diane Simard" userId="3147483c-2dc7-4a93-bc98-138f7aa535af" providerId="ADAL" clId="{727B5E7D-DEEF-44E8-83E9-B405A9FBCE94}" dt="2026-03-15T18:04:53.676" v="6018" actId="207"/>
          <ac:spMkLst>
            <pc:docMk/>
            <pc:sldMk cId="1130338221" sldId="289"/>
            <ac:spMk id="17" creationId="{D26863D3-7F35-4CB9-CF79-C1F7082823D5}"/>
          </ac:spMkLst>
        </pc:spChg>
        <pc:picChg chg="add mod">
          <ac:chgData name="Diane Simard" userId="3147483c-2dc7-4a93-bc98-138f7aa535af" providerId="ADAL" clId="{727B5E7D-DEEF-44E8-83E9-B405A9FBCE94}" dt="2026-03-10T16:17:05.515" v="4574" actId="1076"/>
          <ac:picMkLst>
            <pc:docMk/>
            <pc:sldMk cId="1130338221" sldId="289"/>
            <ac:picMk id="4" creationId="{021D9C0A-C322-4E89-B175-CEE546F34ABA}"/>
          </ac:picMkLst>
        </pc:picChg>
        <pc:picChg chg="add mod">
          <ac:chgData name="Diane Simard" userId="3147483c-2dc7-4a93-bc98-138f7aa535af" providerId="ADAL" clId="{727B5E7D-DEEF-44E8-83E9-B405A9FBCE94}" dt="2026-03-06T16:07:40.173" v="3303" actId="1076"/>
          <ac:picMkLst>
            <pc:docMk/>
            <pc:sldMk cId="1130338221" sldId="289"/>
            <ac:picMk id="5" creationId="{FCA023F5-7BA0-8F43-7967-AAB3EEED45F0}"/>
          </ac:picMkLst>
        </pc:picChg>
        <pc:picChg chg="add mod">
          <ac:chgData name="Diane Simard" userId="3147483c-2dc7-4a93-bc98-138f7aa535af" providerId="ADAL" clId="{727B5E7D-DEEF-44E8-83E9-B405A9FBCE94}" dt="2026-03-13T19:36:06.862" v="5947" actId="1076"/>
          <ac:picMkLst>
            <pc:docMk/>
            <pc:sldMk cId="1130338221" sldId="289"/>
            <ac:picMk id="6" creationId="{7CE20ECA-23A5-A960-8C94-F9D09C247538}"/>
          </ac:picMkLst>
        </pc:picChg>
      </pc:sldChg>
      <pc:sldChg chg="addSp delSp modSp add mod">
        <pc:chgData name="Diane Simard" userId="3147483c-2dc7-4a93-bc98-138f7aa535af" providerId="ADAL" clId="{727B5E7D-DEEF-44E8-83E9-B405A9FBCE94}" dt="2026-03-17T22:20:59.219" v="6915" actId="1076"/>
        <pc:sldMkLst>
          <pc:docMk/>
          <pc:sldMk cId="3265722571" sldId="290"/>
        </pc:sldMkLst>
        <pc:spChg chg="mod ord">
          <ac:chgData name="Diane Simard" userId="3147483c-2dc7-4a93-bc98-138f7aa535af" providerId="ADAL" clId="{727B5E7D-DEEF-44E8-83E9-B405A9FBCE94}" dt="2026-03-16T20:47:23.637" v="6764" actId="20577"/>
          <ac:spMkLst>
            <pc:docMk/>
            <pc:sldMk cId="3265722571" sldId="290"/>
            <ac:spMk id="2" creationId="{3383EE89-4DF5-B39E-B1EA-89341A1C211E}"/>
          </ac:spMkLst>
        </pc:spChg>
        <pc:spChg chg="add del mod">
          <ac:chgData name="Diane Simard" userId="3147483c-2dc7-4a93-bc98-138f7aa535af" providerId="ADAL" clId="{727B5E7D-DEEF-44E8-83E9-B405A9FBCE94}" dt="2026-03-17T16:38:13.879" v="6848" actId="1076"/>
          <ac:spMkLst>
            <pc:docMk/>
            <pc:sldMk cId="3265722571" sldId="290"/>
            <ac:spMk id="4" creationId="{E51B46BA-9674-5F7C-A413-0B62D35A2205}"/>
          </ac:spMkLst>
        </pc:spChg>
        <pc:spChg chg="add mod">
          <ac:chgData name="Diane Simard" userId="3147483c-2dc7-4a93-bc98-138f7aa535af" providerId="ADAL" clId="{727B5E7D-DEEF-44E8-83E9-B405A9FBCE94}" dt="2026-03-17T16:41:49.927" v="6872" actId="207"/>
          <ac:spMkLst>
            <pc:docMk/>
            <pc:sldMk cId="3265722571" sldId="290"/>
            <ac:spMk id="13" creationId="{18412637-1939-6D11-7715-902CB2C86598}"/>
          </ac:spMkLst>
        </pc:spChg>
        <pc:grpChg chg="mod">
          <ac:chgData name="Diane Simard" userId="3147483c-2dc7-4a93-bc98-138f7aa535af" providerId="ADAL" clId="{727B5E7D-DEEF-44E8-83E9-B405A9FBCE94}" dt="2026-03-17T22:11:38.382" v="6903" actId="1036"/>
          <ac:grpSpMkLst>
            <pc:docMk/>
            <pc:sldMk cId="3265722571" sldId="290"/>
            <ac:grpSpMk id="3" creationId="{684941DA-5171-12F2-F730-B7B61DFE917E}"/>
          </ac:grpSpMkLst>
        </pc:grpChg>
        <pc:picChg chg="mod">
          <ac:chgData name="Diane Simard" userId="3147483c-2dc7-4a93-bc98-138f7aa535af" providerId="ADAL" clId="{727B5E7D-DEEF-44E8-83E9-B405A9FBCE94}" dt="2026-03-17T22:08:23.096" v="6899" actId="1076"/>
          <ac:picMkLst>
            <pc:docMk/>
            <pc:sldMk cId="3265722571" sldId="290"/>
            <ac:picMk id="17" creationId="{F466CBE4-52E4-01C1-CFC9-25557CBA625F}"/>
          </ac:picMkLst>
        </pc:picChg>
        <pc:picChg chg="add mod">
          <ac:chgData name="Diane Simard" userId="3147483c-2dc7-4a93-bc98-138f7aa535af" providerId="ADAL" clId="{727B5E7D-DEEF-44E8-83E9-B405A9FBCE94}" dt="2026-03-17T22:20:59.219" v="6915" actId="1076"/>
          <ac:picMkLst>
            <pc:docMk/>
            <pc:sldMk cId="3265722571" sldId="290"/>
            <ac:picMk id="18" creationId="{DFBCF07F-E1DF-75A2-2692-F946F056DBB9}"/>
          </ac:picMkLst>
        </pc:picChg>
        <pc:picChg chg="mod">
          <ac:chgData name="Diane Simard" userId="3147483c-2dc7-4a93-bc98-138f7aa535af" providerId="ADAL" clId="{727B5E7D-DEEF-44E8-83E9-B405A9FBCE94}" dt="2026-03-17T22:08:23.096" v="6899" actId="1076"/>
          <ac:picMkLst>
            <pc:docMk/>
            <pc:sldMk cId="3265722571" sldId="290"/>
            <ac:picMk id="19" creationId="{FE4DD984-FF96-3D64-F296-C7BE603A941C}"/>
          </ac:picMkLst>
        </pc:picChg>
        <pc:picChg chg="add mod">
          <ac:chgData name="Diane Simard" userId="3147483c-2dc7-4a93-bc98-138f7aa535af" providerId="ADAL" clId="{727B5E7D-DEEF-44E8-83E9-B405A9FBCE94}" dt="2026-03-17T22:08:34.022" v="6901" actId="1076"/>
          <ac:picMkLst>
            <pc:docMk/>
            <pc:sldMk cId="3265722571" sldId="290"/>
            <ac:picMk id="20" creationId="{887F549E-40F2-CA01-60D4-BA00C1CC4BA0}"/>
          </ac:picMkLst>
        </pc:picChg>
        <pc:cxnChg chg="mod">
          <ac:chgData name="Diane Simard" userId="3147483c-2dc7-4a93-bc98-138f7aa535af" providerId="ADAL" clId="{727B5E7D-DEEF-44E8-83E9-B405A9FBCE94}" dt="2026-03-17T22:08:23.096" v="6899" actId="1076"/>
          <ac:cxnSpMkLst>
            <pc:docMk/>
            <pc:sldMk cId="3265722571" sldId="290"/>
            <ac:cxnSpMk id="21" creationId="{329E6646-C94C-A0B5-8570-BDDA685BE24F}"/>
          </ac:cxnSpMkLst>
        </pc:cxnChg>
        <pc:cxnChg chg="mod">
          <ac:chgData name="Diane Simard" userId="3147483c-2dc7-4a93-bc98-138f7aa535af" providerId="ADAL" clId="{727B5E7D-DEEF-44E8-83E9-B405A9FBCE94}" dt="2026-03-17T22:08:27.115" v="6900" actId="1076"/>
          <ac:cxnSpMkLst>
            <pc:docMk/>
            <pc:sldMk cId="3265722571" sldId="290"/>
            <ac:cxnSpMk id="23" creationId="{78F7C934-69CF-D849-2A06-00EB155245A3}"/>
          </ac:cxnSpMkLst>
        </pc:cxnChg>
      </pc:sldChg>
      <pc:sldChg chg="addSp delSp modSp add mod">
        <pc:chgData name="Diane Simard" userId="3147483c-2dc7-4a93-bc98-138f7aa535af" providerId="ADAL" clId="{727B5E7D-DEEF-44E8-83E9-B405A9FBCE94}" dt="2026-03-17T22:07:36.290" v="6898" actId="1076"/>
        <pc:sldMkLst>
          <pc:docMk/>
          <pc:sldMk cId="3148145798" sldId="291"/>
        </pc:sldMkLst>
        <pc:spChg chg="mod">
          <ac:chgData name="Diane Simard" userId="3147483c-2dc7-4a93-bc98-138f7aa535af" providerId="ADAL" clId="{727B5E7D-DEEF-44E8-83E9-B405A9FBCE94}" dt="2026-03-15T18:41:03.523" v="6593" actId="1076"/>
          <ac:spMkLst>
            <pc:docMk/>
            <pc:sldMk cId="3148145798" sldId="291"/>
            <ac:spMk id="2" creationId="{42362EF7-5CF3-17DD-21F2-DB1C92A3D8CD}"/>
          </ac:spMkLst>
        </pc:spChg>
        <pc:spChg chg="add mod">
          <ac:chgData name="Diane Simard" userId="3147483c-2dc7-4a93-bc98-138f7aa535af" providerId="ADAL" clId="{727B5E7D-DEEF-44E8-83E9-B405A9FBCE94}" dt="2026-03-15T18:20:09.719" v="6583" actId="1076"/>
          <ac:spMkLst>
            <pc:docMk/>
            <pc:sldMk cId="3148145798" sldId="291"/>
            <ac:spMk id="5" creationId="{E03C3090-23DE-7B3F-09B4-46903670B677}"/>
          </ac:spMkLst>
        </pc:spChg>
        <pc:spChg chg="mod">
          <ac:chgData name="Diane Simard" userId="3147483c-2dc7-4a93-bc98-138f7aa535af" providerId="ADAL" clId="{727B5E7D-DEEF-44E8-83E9-B405A9FBCE94}" dt="2026-03-17T22:07:36.290" v="6898" actId="1076"/>
          <ac:spMkLst>
            <pc:docMk/>
            <pc:sldMk cId="3148145798" sldId="291"/>
            <ac:spMk id="25" creationId="{64549231-66AC-725F-AB5C-B200F86CE215}"/>
          </ac:spMkLst>
        </pc:spChg>
      </pc:sldChg>
      <pc:sldChg chg="addSp delSp modSp add mod ord">
        <pc:chgData name="Diane Simard" userId="3147483c-2dc7-4a93-bc98-138f7aa535af" providerId="ADAL" clId="{727B5E7D-DEEF-44E8-83E9-B405A9FBCE94}" dt="2026-03-12T18:36:24.741" v="5927"/>
        <pc:sldMkLst>
          <pc:docMk/>
          <pc:sldMk cId="2850280246" sldId="292"/>
        </pc:sldMkLst>
        <pc:picChg chg="mod">
          <ac:chgData name="Diane Simard" userId="3147483c-2dc7-4a93-bc98-138f7aa535af" providerId="ADAL" clId="{727B5E7D-DEEF-44E8-83E9-B405A9FBCE94}" dt="2026-03-07T18:39:10.077" v="4430" actId="1076"/>
          <ac:picMkLst>
            <pc:docMk/>
            <pc:sldMk cId="2850280246" sldId="292"/>
            <ac:picMk id="13" creationId="{2E0F0185-D1CE-1EDA-AC9D-A2C3A77CCB5E}"/>
          </ac:picMkLst>
        </pc:picChg>
        <pc:picChg chg="add mod">
          <ac:chgData name="Diane Simard" userId="3147483c-2dc7-4a93-bc98-138f7aa535af" providerId="ADAL" clId="{727B5E7D-DEEF-44E8-83E9-B405A9FBCE94}" dt="2026-03-07T18:42:30.425" v="4442" actId="1076"/>
          <ac:picMkLst>
            <pc:docMk/>
            <pc:sldMk cId="2850280246" sldId="292"/>
            <ac:picMk id="19" creationId="{8DCF9B57-961C-DB90-40FF-AEC0800C85D7}"/>
          </ac:picMkLst>
        </pc:picChg>
      </pc:sldChg>
      <pc:sldChg chg="addSp modSp add mod">
        <pc:chgData name="Diane Simard" userId="3147483c-2dc7-4a93-bc98-138f7aa535af" providerId="ADAL" clId="{727B5E7D-DEEF-44E8-83E9-B405A9FBCE94}" dt="2026-03-10T16:36:12.480" v="4802" actId="1076"/>
        <pc:sldMkLst>
          <pc:docMk/>
          <pc:sldMk cId="230947410" sldId="294"/>
        </pc:sldMkLst>
        <pc:spChg chg="add mod">
          <ac:chgData name="Diane Simard" userId="3147483c-2dc7-4a93-bc98-138f7aa535af" providerId="ADAL" clId="{727B5E7D-DEEF-44E8-83E9-B405A9FBCE94}" dt="2026-03-10T16:35:38.439" v="4797" actId="20577"/>
          <ac:spMkLst>
            <pc:docMk/>
            <pc:sldMk cId="230947410" sldId="294"/>
            <ac:spMk id="5" creationId="{6268C68F-BDA2-2707-6A3F-92FCEC9B1C10}"/>
          </ac:spMkLst>
        </pc:spChg>
        <pc:spChg chg="mod">
          <ac:chgData name="Diane Simard" userId="3147483c-2dc7-4a93-bc98-138f7aa535af" providerId="ADAL" clId="{727B5E7D-DEEF-44E8-83E9-B405A9FBCE94}" dt="2026-03-10T16:36:12.480" v="4802" actId="1076"/>
          <ac:spMkLst>
            <pc:docMk/>
            <pc:sldMk cId="230947410" sldId="294"/>
            <ac:spMk id="17" creationId="{B5238159-0899-CFB9-DCE0-8BA3EF3AA031}"/>
          </ac:spMkLst>
        </pc:spChg>
        <pc:picChg chg="add mod">
          <ac:chgData name="Diane Simard" userId="3147483c-2dc7-4a93-bc98-138f7aa535af" providerId="ADAL" clId="{727B5E7D-DEEF-44E8-83E9-B405A9FBCE94}" dt="2026-03-10T16:34:56.964" v="4746" actId="1076"/>
          <ac:picMkLst>
            <pc:docMk/>
            <pc:sldMk cId="230947410" sldId="294"/>
            <ac:picMk id="4" creationId="{0B7D6600-561E-0197-5E5F-7D3260627DA6}"/>
          </ac:picMkLst>
        </pc:picChg>
        <pc:picChg chg="mod">
          <ac:chgData name="Diane Simard" userId="3147483c-2dc7-4a93-bc98-138f7aa535af" providerId="ADAL" clId="{727B5E7D-DEEF-44E8-83E9-B405A9FBCE94}" dt="2026-03-10T16:32:51.171" v="4721" actId="1076"/>
          <ac:picMkLst>
            <pc:docMk/>
            <pc:sldMk cId="230947410" sldId="294"/>
            <ac:picMk id="23" creationId="{E70571A3-346A-3F27-87DF-CF6C1B8A88AC}"/>
          </ac:picMkLst>
        </pc:picChg>
      </pc:sldChg>
      <pc:sldChg chg="addSp delSp modSp add mod ord">
        <pc:chgData name="Diane Simard" userId="3147483c-2dc7-4a93-bc98-138f7aa535af" providerId="ADAL" clId="{727B5E7D-DEEF-44E8-83E9-B405A9FBCE94}" dt="2026-03-18T14:09:38.490" v="6918" actId="1036"/>
        <pc:sldMkLst>
          <pc:docMk/>
          <pc:sldMk cId="3666457472" sldId="295"/>
        </pc:sldMkLst>
        <pc:spChg chg="mod">
          <ac:chgData name="Diane Simard" userId="3147483c-2dc7-4a93-bc98-138f7aa535af" providerId="ADAL" clId="{727B5E7D-DEEF-44E8-83E9-B405A9FBCE94}" dt="2026-03-17T21:50:38.007" v="6896" actId="1076"/>
          <ac:spMkLst>
            <pc:docMk/>
            <pc:sldMk cId="3666457472" sldId="295"/>
            <ac:spMk id="4" creationId="{8BC1ACA2-9699-5E02-539C-2BE7E1F09896}"/>
          </ac:spMkLst>
        </pc:spChg>
        <pc:spChg chg="mod">
          <ac:chgData name="Diane Simard" userId="3147483c-2dc7-4a93-bc98-138f7aa535af" providerId="ADAL" clId="{727B5E7D-DEEF-44E8-83E9-B405A9FBCE94}" dt="2026-03-18T14:09:38.490" v="6918" actId="1036"/>
          <ac:spMkLst>
            <pc:docMk/>
            <pc:sldMk cId="3666457472" sldId="295"/>
            <ac:spMk id="12" creationId="{98382A98-624E-4983-A37E-3330E017E101}"/>
          </ac:spMkLst>
        </pc:spChg>
        <pc:grpChg chg="mod">
          <ac:chgData name="Diane Simard" userId="3147483c-2dc7-4a93-bc98-138f7aa535af" providerId="ADAL" clId="{727B5E7D-DEEF-44E8-83E9-B405A9FBCE94}" dt="2026-03-18T14:09:34.083" v="6917" actId="1036"/>
          <ac:grpSpMkLst>
            <pc:docMk/>
            <pc:sldMk cId="3666457472" sldId="295"/>
            <ac:grpSpMk id="3" creationId="{24730EDB-C593-7A54-1754-044A2DBF004C}"/>
          </ac:grpSpMkLst>
        </pc:grpChg>
        <pc:picChg chg="add mod">
          <ac:chgData name="Diane Simard" userId="3147483c-2dc7-4a93-bc98-138f7aa535af" providerId="ADAL" clId="{727B5E7D-DEEF-44E8-83E9-B405A9FBCE94}" dt="2026-03-17T21:30:55.986" v="6892" actId="1076"/>
          <ac:picMkLst>
            <pc:docMk/>
            <pc:sldMk cId="3666457472" sldId="295"/>
            <ac:picMk id="5" creationId="{680ECFDB-8B28-B9AC-7BAD-67C9D8C4EE34}"/>
          </ac:picMkLst>
        </pc:picChg>
      </pc:sldChg>
      <pc:sldChg chg="addSp delSp modSp add mod">
        <pc:chgData name="Diane Simard" userId="3147483c-2dc7-4a93-bc98-138f7aa535af" providerId="ADAL" clId="{727B5E7D-DEEF-44E8-83E9-B405A9FBCE94}" dt="2026-03-17T16:28:39.958" v="6785" actId="20577"/>
        <pc:sldMkLst>
          <pc:docMk/>
          <pc:sldMk cId="2088243409" sldId="296"/>
        </pc:sldMkLst>
        <pc:spChg chg="add mod">
          <ac:chgData name="Diane Simard" userId="3147483c-2dc7-4a93-bc98-138f7aa535af" providerId="ADAL" clId="{727B5E7D-DEEF-44E8-83E9-B405A9FBCE94}" dt="2026-03-17T16:28:39.958" v="6785" actId="20577"/>
          <ac:spMkLst>
            <pc:docMk/>
            <pc:sldMk cId="2088243409" sldId="296"/>
            <ac:spMk id="2" creationId="{72728609-AAA0-93F8-5B1E-02F686E09197}"/>
          </ac:spMkLst>
        </pc:spChg>
        <pc:spChg chg="mod">
          <ac:chgData name="Diane Simard" userId="3147483c-2dc7-4a93-bc98-138f7aa535af" providerId="ADAL" clId="{727B5E7D-DEEF-44E8-83E9-B405A9FBCE94}" dt="2026-03-15T18:48:55.088" v="6746" actId="207"/>
          <ac:spMkLst>
            <pc:docMk/>
            <pc:sldMk cId="2088243409" sldId="296"/>
            <ac:spMk id="17" creationId="{140EBF43-0D05-8D10-BE19-26144B62A061}"/>
          </ac:spMkLst>
        </pc:spChg>
      </pc:sldChg>
      <pc:sldChg chg="delSp modSp add mod">
        <pc:chgData name="Diane Simard" userId="3147483c-2dc7-4a93-bc98-138f7aa535af" providerId="ADAL" clId="{727B5E7D-DEEF-44E8-83E9-B405A9FBCE94}" dt="2026-03-17T16:42:47.748" v="6886" actId="20577"/>
        <pc:sldMkLst>
          <pc:docMk/>
          <pc:sldMk cId="1176683848" sldId="297"/>
        </pc:sldMkLst>
        <pc:spChg chg="mod">
          <ac:chgData name="Diane Simard" userId="3147483c-2dc7-4a93-bc98-138f7aa535af" providerId="ADAL" clId="{727B5E7D-DEEF-44E8-83E9-B405A9FBCE94}" dt="2026-03-17T16:42:47.748" v="6886" actId="20577"/>
          <ac:spMkLst>
            <pc:docMk/>
            <pc:sldMk cId="1176683848" sldId="297"/>
            <ac:spMk id="2" creationId="{6E4A61C9-DEEB-7F17-69F3-94540A66F05E}"/>
          </ac:spMkLst>
        </pc:spChg>
        <pc:spChg chg="mod">
          <ac:chgData name="Diane Simard" userId="3147483c-2dc7-4a93-bc98-138f7aa535af" providerId="ADAL" clId="{727B5E7D-DEEF-44E8-83E9-B405A9FBCE94}" dt="2026-03-17T16:34:01.732" v="6795" actId="1076"/>
          <ac:spMkLst>
            <pc:docMk/>
            <pc:sldMk cId="1176683848" sldId="297"/>
            <ac:spMk id="4" creationId="{496B5CDA-0842-C075-F303-7B25BFDFF4EB}"/>
          </ac:spMkLst>
        </pc:spChg>
        <pc:spChg chg="del">
          <ac:chgData name="Diane Simard" userId="3147483c-2dc7-4a93-bc98-138f7aa535af" providerId="ADAL" clId="{727B5E7D-DEEF-44E8-83E9-B405A9FBCE94}" dt="2026-03-17T16:33:37.580" v="6789" actId="478"/>
          <ac:spMkLst>
            <pc:docMk/>
            <pc:sldMk cId="1176683848" sldId="297"/>
            <ac:spMk id="18" creationId="{957EE84B-1BB1-FAD4-0290-ADAC16684058}"/>
          </ac:spMkLst>
        </pc:spChg>
        <pc:spChg chg="mod">
          <ac:chgData name="Diane Simard" userId="3147483c-2dc7-4a93-bc98-138f7aa535af" providerId="ADAL" clId="{727B5E7D-DEEF-44E8-83E9-B405A9FBCE94}" dt="2026-03-17T16:34:23.562" v="6804" actId="1076"/>
          <ac:spMkLst>
            <pc:docMk/>
            <pc:sldMk cId="1176683848" sldId="297"/>
            <ac:spMk id="20" creationId="{E875515B-9E3F-3E1F-B172-5BF1308D7018}"/>
          </ac:spMkLst>
        </pc:spChg>
        <pc:picChg chg="mod">
          <ac:chgData name="Diane Simard" userId="3147483c-2dc7-4a93-bc98-138f7aa535af" providerId="ADAL" clId="{727B5E7D-DEEF-44E8-83E9-B405A9FBCE94}" dt="2026-03-17T16:34:12.741" v="6801" actId="1076"/>
          <ac:picMkLst>
            <pc:docMk/>
            <pc:sldMk cId="1176683848" sldId="297"/>
            <ac:picMk id="13" creationId="{AAE6FB97-908D-B670-4B8E-3ED1B7682631}"/>
          </ac:picMkLst>
        </pc:picChg>
        <pc:picChg chg="mod">
          <ac:chgData name="Diane Simard" userId="3147483c-2dc7-4a93-bc98-138f7aa535af" providerId="ADAL" clId="{727B5E7D-DEEF-44E8-83E9-B405A9FBCE94}" dt="2026-03-17T16:34:19.521" v="6803" actId="1076"/>
          <ac:picMkLst>
            <pc:docMk/>
            <pc:sldMk cId="1176683848" sldId="297"/>
            <ac:picMk id="21" creationId="{B4FCAC46-1237-2EEA-9726-912615A5EAE9}"/>
          </ac:picMkLst>
        </pc:picChg>
      </pc:sldChg>
      <pc:sldMasterChg chg="new mod addSldLayout">
        <pc:chgData name="Diane Simard" userId="3147483c-2dc7-4a93-bc98-138f7aa535af" providerId="ADAL" clId="{727B5E7D-DEEF-44E8-83E9-B405A9FBCE94}" dt="2026-02-26T15:39:51.232" v="138" actId="6938"/>
        <pc:sldMasterMkLst>
          <pc:docMk/>
          <pc:sldMasterMk cId="3699039445" sldId="2147483660"/>
        </pc:sldMasterMkLst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1482201827" sldId="2147483661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1042967952" sldId="2147483662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443215842" sldId="2147483663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2958406989" sldId="2147483664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4206855324" sldId="2147483665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3054599649" sldId="2147483666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266831656" sldId="2147483667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1198028368" sldId="2147483668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3761987199" sldId="2147483669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474784126" sldId="2147483670"/>
          </pc:sldLayoutMkLst>
        </pc:sldLayoutChg>
        <pc:sldLayoutChg chg="new replId">
          <pc:chgData name="Diane Simard" userId="3147483c-2dc7-4a93-bc98-138f7aa535af" providerId="ADAL" clId="{727B5E7D-DEEF-44E8-83E9-B405A9FBCE94}" dt="2026-02-26T15:39:51.232" v="138" actId="6938"/>
          <pc:sldLayoutMkLst>
            <pc:docMk/>
            <pc:sldMasterMk cId="3699039445" sldId="2147483660"/>
            <pc:sldLayoutMk cId="1186764565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16310" cy="3563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19237" y="1"/>
            <a:ext cx="3916310" cy="3563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FA134-00B6-45B0-9F5F-C81D9A1464EC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89188" y="887413"/>
            <a:ext cx="4259262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3764" y="3418066"/>
            <a:ext cx="7230110" cy="2796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6119"/>
            <a:ext cx="3916310" cy="3563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19237" y="6746119"/>
            <a:ext cx="3916310" cy="3563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AEDBD-36AF-4A3E-A31F-6D120DB21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320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AACA9-6807-5D74-5C31-917ABBAF9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DB61AB-7C13-279C-704B-D288A7D363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45BDCB-9CEB-6F10-7624-C618930F94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E18383-1D3C-EA60-F4EB-3AC53BD968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906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798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961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EDB3B-91BA-9797-7D7F-525AD9AFB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58F69E-C5BA-2A25-DE73-BDAB304AC0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8A6DBE-CE45-C46F-6EC4-69D799353D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0AF9EF-44C9-0179-885F-4430CEF92B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569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9F76F-9AB4-41A9-D93C-07AFDD02F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8AD58E-806C-1E1E-3043-01296FB42D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B761B1-AC64-4D33-B2B4-64A812B9B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BB53F3-DCE4-ED2F-5F8F-5F29334C82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0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62B0C-A71A-6C8E-AE3B-E89EA58EF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3D3C85-0F49-805C-F82C-9452E2D6C7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0DF75-AD90-4ED8-1F10-5DEFE1080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B79D2-BA24-2849-4E69-88F3C92994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691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B5B787-65FF-9D6F-72B2-7BF5999B0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51E915-047F-0A5B-4327-9320E3DC93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3E5F65-B002-DE38-314A-94C96550FD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Let’s break these down.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AC587-2313-783B-15C6-5274B68E99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647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AF1BD-9EC6-8B70-ECFC-DB310BE7F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49DC83-A8CC-8411-152D-21B3C4E55D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56AB9B-EDA1-D3C3-BD0D-16697EB6F7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Let’s break these down.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47AAB-76C5-1576-37B2-4DAA1E9A6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64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78517-6334-899C-CFF5-D6416D260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F0F1A3-DBFC-F06C-141B-E65A6C040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6FF7F8-11C1-9D21-5C8E-3C7337F18A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E9F8FD-CDB3-67CC-60B2-42DAC4C432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0106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A9456-DF7E-8B66-D746-29D5019B1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85409-615E-2D74-33E2-7AA249714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FB658D-4013-F0C0-CEDE-5CB941735F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Let’s break these down.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1CBAEF-0559-7A25-2ED5-231C3C7ED2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079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4838A-E59E-ADDD-CAB3-52AF938A1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54349-AE77-45BA-F0AC-935BE52F5E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4BF7CD-D844-33D6-8691-C88DB550B4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512DF-4A2D-957D-9337-598F6711D2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47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0002B-DD83-8738-EFE8-06A5ED342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D78D3E-A70A-2467-3FAA-44A7677391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AB18AE-82E2-0B8A-EF9D-CCA8028E63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AF2E3-EE65-3EC5-66CA-D15643B0B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D31F2-3D83-45EA-911B-C956D7ACD45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017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C098E-5033-BE1C-6260-104D8AC13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CD8B5A-1B6E-E55C-8D96-29E33683CE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20A5E-E8AE-10B3-21AA-5FD3D3710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B737F-3084-149A-E683-9256C40AB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C513A-3F4B-337A-6E7A-77AD01DBE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20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6A736-4F5B-7AC2-F96F-06D24084B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088F5-AA81-74B6-35FB-019FE0FA0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DF7A6-AC2C-CBF4-6EB5-842BF1EA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E248D-2DA0-1BB7-018E-4F3D5C18F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09E2E-3A1A-865B-D535-35BB4604C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96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15CD3-113C-FCE0-65FD-6C962A1BB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9CD2B-AA16-A870-E1CF-3AECD8B4FC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1FC82-3F56-5150-B2B4-83E255CD1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0D973-6C61-547D-D681-0682E474B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53A55F-161C-3284-3C96-1F63EF2F3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15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B615-F564-7297-C072-163173853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06824-2586-04E7-7FA5-3F5CD16E73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FE8BFC-47AA-8528-8152-994067921D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D19EC-0358-EEF2-274A-7DC51E551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4F344C-F4E2-3F37-11FE-7AA0EB5E1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16816-FF0D-A8FE-CEEF-693B5A8B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406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31092-BBFA-D826-E705-3F49ECBBD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4CC341-54B1-4E4C-12E9-5CDD3A11AD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EA1F4A-7409-BCE4-FFFA-8EB00489E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26BEDC-6F14-E282-72BD-3CFC3A6A27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DCA0B3-B8C3-DA14-5A62-BB5733C77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C0EB53-DD48-6B20-1A9A-77507264E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DF6C18-9236-350A-9855-89BA1DB76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6D3377-81B3-BFB7-9EDC-21EDEFD50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855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F35E7-E8CE-B037-4C2C-E4DD37CFE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481B6F-B1E3-325F-5F53-112468509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EFF27C-6903-8CA9-DCD9-AC71248D4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9D1CFC-8079-9140-4D0E-109D976AF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59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3272E2-FD35-451E-86C7-7BC50C64B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38CE7E-AA5C-A069-328A-1E3251D28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D655A4-1FE0-2545-D519-2831AF759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3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FF317-2A6A-5A0A-9620-F72B094C4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E1EDC-E6A9-234A-853D-798DF9DAA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7F9CBD-9220-AA93-2B98-0F82C67EB7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0C4FFF-789E-5A5B-0342-F9A045885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D9EF15-0402-A775-B3B8-A46669BF8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4C8A36-6F0E-8C77-1FEF-49AD5164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028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6DB1B-ECE0-66E6-9C05-39A6FF248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E81F2B-B3FE-1CF4-7ACE-065F1234C5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10114A-AB12-D121-249A-CB6435307C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7DEDAF-6D90-A734-9A2B-76221A399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75BF30-1213-F212-F779-483FEC07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DD7BC3-FAFA-BB60-A6B3-955362D82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8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093BD-6B3C-EB48-D271-CB475AEF0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3D808E-3A6D-0794-94FF-C68B4F0E92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6A631-99C1-1246-D84C-352F14D34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5D4A4-C159-D55B-7FF9-8358CBDE4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466B7-9DF6-9C97-A924-DF9E14CE9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78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607EE8-2FDE-EBAA-1896-E07301AAD2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C68558-50BC-E51F-99D0-17C33A7F58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1B64BB-0352-BFC3-9A2F-FC6718E6F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A96114-3290-57C7-AEA2-4F127609C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D9D00-88C8-6CF0-9623-2CE810DD8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764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82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87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47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889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95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8242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7292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1869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0286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709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C8CF7-BB16-4E36-84D6-3ACE01590C67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5F23-2013-4D26-BF84-9790171C90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159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D28C09-16F5-AA10-5228-9EC83CC3F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97D52-24C8-1233-80CE-F38E64042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32E34-C18B-065A-F25D-9DDCEBF05C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F815C-D8AB-73BC-B32D-9EDF0840AA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F9DB5C-A163-ADD2-ECF9-5BA00B5E0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39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35916A-769A-4FD1-A1BC-2E8C73CCD36E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DE0934-59AC-4EFE-998F-0E5241527B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248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5.jp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6.jp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8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4799AC0-E76C-D801-A25D-3664CE9C4188}"/>
              </a:ext>
            </a:extLst>
          </p:cNvPr>
          <p:cNvGrpSpPr/>
          <p:nvPr/>
        </p:nvGrpSpPr>
        <p:grpSpPr>
          <a:xfrm>
            <a:off x="-1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F12FDC6-5364-00DA-FDB7-D9803C42D0DB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9457053-82D3-FD42-FB59-13A38D7B902F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1D712BFB-23EF-9D87-94ED-9C32685C27A7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AE22DEF2-8DC3-2571-8ACA-05C7AF9E8952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570CF52D-D8B6-D1D9-C961-5E5D96D690EF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D6CFA3AE-719B-FCA1-26A7-C18688C5614C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E5BC10C-BF5A-B57D-7B8E-5CD8C62C0583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5EC8BC20-9843-0861-EC06-23DC415D94E2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188C9E1-276F-2D71-37E4-CA958348327E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ABDD6C39-57F8-AFD7-331F-6717EDD1CCCD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DEDAA48-3B97-ED44-447B-150209AA6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9863" y="258978"/>
            <a:ext cx="11298289" cy="3422435"/>
          </a:xfrm>
        </p:spPr>
        <p:txBody>
          <a:bodyPr>
            <a:noAutofit/>
          </a:bodyPr>
          <a:lstStyle/>
          <a:p>
            <a:pPr algn="l"/>
            <a:r>
              <a:rPr lang="en-US" sz="4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Psycho-Oncology:</a:t>
            </a:r>
            <a:r>
              <a:rPr lang="en-US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Intersection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Cancer</a:t>
            </a:r>
            <a:endParaRPr lang="en-US" sz="66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8DDE14-D5DA-8F92-58C6-6411CB424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4944" y="4575304"/>
            <a:ext cx="4363531" cy="1439499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Diane M. Simard</a:t>
            </a:r>
          </a:p>
          <a:p>
            <a:pPr algn="l">
              <a:lnSpc>
                <a:spcPct val="100000"/>
              </a:lnSpc>
              <a:spcBef>
                <a:spcPts val="500"/>
              </a:spcBef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Author | Storyteller</a:t>
            </a:r>
          </a:p>
          <a:p>
            <a:pPr algn="l">
              <a:lnSpc>
                <a:spcPct val="100000"/>
              </a:lnSpc>
              <a:spcBef>
                <a:spcPts val="500"/>
              </a:spcBef>
            </a:pPr>
            <a:r>
              <a:rPr lang="en-US" sz="2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Wellness Advocate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6970AAC-E127-9A28-1E7C-A82E716C9468}"/>
              </a:ext>
            </a:extLst>
          </p:cNvPr>
          <p:cNvSpPr txBox="1">
            <a:spLocks/>
          </p:cNvSpPr>
          <p:nvPr/>
        </p:nvSpPr>
        <p:spPr>
          <a:xfrm>
            <a:off x="7725702" y="4326377"/>
            <a:ext cx="2823172" cy="417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5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DianeMSimard.com</a:t>
            </a:r>
          </a:p>
        </p:txBody>
      </p:sp>
      <p:pic>
        <p:nvPicPr>
          <p:cNvPr id="8" name="Picture 7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620BD0D3-BDB7-E937-F474-781E5AF62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267" y="2450084"/>
            <a:ext cx="1980224" cy="19374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A26BA8-75ED-6D71-75EA-13930E6F9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12" y="4282035"/>
            <a:ext cx="2991928" cy="265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341909-5238-0057-AE4F-CA0518A38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949" y="240821"/>
            <a:ext cx="6534883" cy="653488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735EBAA-F8E5-8C3C-9FEC-84BFAF0B6C9A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517FB1EB-519D-7FE7-52B6-3B5D1973A33C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A276EB5E-6EA5-7D73-C04A-21D4B6C3892F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>
              <a:extLst>
                <a:ext uri="{FF2B5EF4-FFF2-40B4-BE49-F238E27FC236}">
                  <a16:creationId xmlns:a16="http://schemas.microsoft.com/office/drawing/2014/main" id="{3E4476DE-A2BF-B88A-67CA-E71A79CCC67B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9C52F898-7F0C-453D-316B-541EC498FBAB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967B5BDA-3ED6-FA82-03F1-93675F2FE39E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2404C82B-CED9-BBDC-8B27-81ACD575DA8B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49FF0C7A-3B9E-EE0F-0C1B-1DE31C128BDC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9">
              <a:extLst>
                <a:ext uri="{FF2B5EF4-FFF2-40B4-BE49-F238E27FC236}">
                  <a16:creationId xmlns:a16="http://schemas.microsoft.com/office/drawing/2014/main" id="{4F0C181C-D56A-2F67-2422-51B4E8FA6174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E4026EF1-FD07-18E8-DE2E-D2AAFC360F2A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D0EFE6B6-F5E8-C1A0-7866-D11736D7FACE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73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88E63-DD4C-46FF-C9A6-CFBEA65D9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31BE0CB-F9DB-807D-CB71-737B66742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5412">
            <a:off x="1328110" y="1316597"/>
            <a:ext cx="7788939" cy="37199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1956569-A7AC-83D8-191A-26EB3A9A0580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9391CA59-9E19-6FB2-9221-B1D10D3F20D6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0F1C8CF-3A47-8B8C-7216-8585C32DD881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579474AD-F8CC-79B2-5E59-1C15727136E3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295ABB6F-D092-8AB0-2706-B1E4E5ABF8A4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98BEA880-268F-858E-AA45-8A6F4A393CDE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85A983BB-641E-AAA8-98D7-F490250FE3A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37D98AB6-8A4A-BCC7-70B2-9A29D5D14A4F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9">
              <a:extLst>
                <a:ext uri="{FF2B5EF4-FFF2-40B4-BE49-F238E27FC236}">
                  <a16:creationId xmlns:a16="http://schemas.microsoft.com/office/drawing/2014/main" id="{C7411E34-632E-76C9-80B0-12E75EF6A691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36E5011-FD39-5718-9B83-09F7931DE10B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D96A4F04-9AA4-1A1C-A32F-F6579EDB8497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8145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8CC234-9642-D487-A5EF-BE1E2BDD3E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19" t="43961" r="71485" b="21451"/>
          <a:stretch/>
        </p:blipFill>
        <p:spPr>
          <a:xfrm>
            <a:off x="4200807" y="543663"/>
            <a:ext cx="2798638" cy="523745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9AD4866-1447-8F17-3A4D-A29390683C5B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41B012C-AD0B-3B39-A165-5D3817E8423D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7531BAB-1335-1B6A-6493-E6E0A0F47BB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>
              <a:extLst>
                <a:ext uri="{FF2B5EF4-FFF2-40B4-BE49-F238E27FC236}">
                  <a16:creationId xmlns:a16="http://schemas.microsoft.com/office/drawing/2014/main" id="{DB4E35B9-3385-777B-3139-2F35BCFB2F48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8" name="Rectangle 25">
              <a:extLst>
                <a:ext uri="{FF2B5EF4-FFF2-40B4-BE49-F238E27FC236}">
                  <a16:creationId xmlns:a16="http://schemas.microsoft.com/office/drawing/2014/main" id="{289A8CF1-F8C8-B71E-94BA-490EA86C45F4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Isosceles Triangle 8">
              <a:extLst>
                <a:ext uri="{FF2B5EF4-FFF2-40B4-BE49-F238E27FC236}">
                  <a16:creationId xmlns:a16="http://schemas.microsoft.com/office/drawing/2014/main" id="{FD91B4E2-1D05-C868-8BDA-75A395E7AB2A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7">
              <a:extLst>
                <a:ext uri="{FF2B5EF4-FFF2-40B4-BE49-F238E27FC236}">
                  <a16:creationId xmlns:a16="http://schemas.microsoft.com/office/drawing/2014/main" id="{03622771-01EB-132E-75FB-5B23DDD3A6C7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28A77934-D737-63A7-F71F-6E003F13DE9E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9">
              <a:extLst>
                <a:ext uri="{FF2B5EF4-FFF2-40B4-BE49-F238E27FC236}">
                  <a16:creationId xmlns:a16="http://schemas.microsoft.com/office/drawing/2014/main" id="{621C664C-50C7-7856-DAC7-33A1A7A647F4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B3185E5B-4FC7-DBED-533D-63764C19F5B3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B2B4B468-62D6-9A72-507E-A65F9C0228C5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30811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73C01ED1-50F6-03AA-73A0-D64DE9476AC8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D3D3A77-102D-A9A5-6AEC-4B1E59617246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6828980-CE9B-CF60-923B-4F620264AD5C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7FB62255-95CA-B4F5-FEB6-A02232B55F10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189C6B1A-DDC7-FB36-34DF-5A279C5ADAE0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07E9D517-DE3D-A717-0093-26A363F66D9C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A091DF37-8855-662D-8578-B2B48AA5A432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2C4F7C3C-C289-F73E-E9B8-46395200043D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DE0D6187-73E6-FD4A-F450-480EE208B09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D1902E3-54FB-D1F7-91E0-55496AB10086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922DBF0-17B1-C1D4-C501-58E36DBA70AC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id="{72AB262A-95F6-2A86-1A16-0C8151F8B244}"/>
              </a:ext>
            </a:extLst>
          </p:cNvPr>
          <p:cNvSpPr txBox="1">
            <a:spLocks/>
          </p:cNvSpPr>
          <p:nvPr/>
        </p:nvSpPr>
        <p:spPr>
          <a:xfrm>
            <a:off x="1151115" y="546329"/>
            <a:ext cx="8754378" cy="12026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My Most Significant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Trauma 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(so far)</a:t>
            </a:r>
            <a:endParaRPr lang="en-US" sz="48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771D060-9414-3194-8A80-D5D86BF99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469" y="2247113"/>
            <a:ext cx="6164664" cy="406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52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DAA48-3B97-ED44-447B-150209AA6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804" y="531980"/>
            <a:ext cx="9547282" cy="1202618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Stage </a:t>
            </a:r>
            <a:r>
              <a:rPr 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3c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Breast Cancer - 2015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EAC41EB-72AA-3F02-4869-A73940C9390E}"/>
              </a:ext>
            </a:extLst>
          </p:cNvPr>
          <p:cNvGrpSpPr/>
          <p:nvPr/>
        </p:nvGrpSpPr>
        <p:grpSpPr>
          <a:xfrm>
            <a:off x="0" y="9821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0BA0CFD-41DF-3C98-7274-14E1AEE65A79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26A4202-5041-ED5A-70CF-A8DBA6118D2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5AADF942-463B-3CC6-F486-2AADD58B45ED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A08FE318-969F-A056-3D87-1936B44AA80A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B72B1216-A33D-DD5C-6437-3197060C38C8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3E1A74DA-A729-F57B-0A7F-EA93384629B4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81321FB8-6CBB-C107-E5C3-EB19E1D424AF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68160BDA-E347-A590-01A5-762CE5EA179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688CA02B-2B18-0F27-F150-22BCE07FC678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C2C24E7C-2FA0-0B57-BE31-5B8CCE69954D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3991E403-EE75-A38F-E494-67C5AF88C08F}"/>
              </a:ext>
            </a:extLst>
          </p:cNvPr>
          <p:cNvSpPr txBox="1">
            <a:spLocks/>
          </p:cNvSpPr>
          <p:nvPr/>
        </p:nvSpPr>
        <p:spPr>
          <a:xfrm>
            <a:off x="830808" y="1305215"/>
            <a:ext cx="8754378" cy="20323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16 </a:t>
            </a:r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chemo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infusions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Lumpectomy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surgery (2X)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33 </a:t>
            </a:r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treatments</a:t>
            </a: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744CC37-A464-5409-DDD7-7DA783550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3" y="3424766"/>
            <a:ext cx="3899797" cy="326919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1C36D5-84EA-B62E-23EC-E3CEB8B88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40" y="3251029"/>
            <a:ext cx="4124298" cy="31765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60B9AEB-4943-7110-20C2-605EFDCCEC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225" y="2026479"/>
            <a:ext cx="3260712" cy="467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141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49355-4E9D-E747-8826-743E0A036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9968A-F5AE-89E5-8906-54AC4CA47E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4384" y="393863"/>
            <a:ext cx="8754378" cy="1202618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Chemo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Depression</a:t>
            </a:r>
          </a:p>
        </p:txBody>
      </p:sp>
      <p:pic>
        <p:nvPicPr>
          <p:cNvPr id="13" name="Picture 12" descr="A person wearing a scarf and a hat&#10;&#10;Description automatically generated">
            <a:extLst>
              <a:ext uri="{FF2B5EF4-FFF2-40B4-BE49-F238E27FC236}">
                <a16:creationId xmlns:a16="http://schemas.microsoft.com/office/drawing/2014/main" id="{2E0F0185-D1CE-1EDA-AC9D-A2C3A77CC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02"/>
          <a:stretch/>
        </p:blipFill>
        <p:spPr>
          <a:xfrm>
            <a:off x="1543136" y="1522726"/>
            <a:ext cx="3966871" cy="4590921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714CC5D-016C-4396-1C19-F382F0FF3B71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3254F476-842C-37E5-FDEC-F241973C6158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C0B5ED7-FCF8-B259-D886-7A1E2B86BE7D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348DB8A6-5FE1-81C7-CDB7-E6AD36CFA155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F21CA4F5-0DDF-2877-8FA7-C9BF28308CFE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B1319DBE-E0A1-556C-C0BD-CA516CFC5059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BC43C61D-B4CC-930E-86AA-9BF7EBE8140D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6CD4AC24-D0D3-7BF8-EA4C-2AFF0823DCCF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08B3F48D-518B-C4FF-3024-C930CE79D20A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7B197E9-4A00-25CE-9C3F-457D2E13995E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43DF629E-BD35-FE40-19F6-0E3FD9BFF2E0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8DCF9B57-961C-DB90-40FF-AEC0800C8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031" y="1787298"/>
            <a:ext cx="4758130" cy="387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80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A911B-3F69-EE87-894D-7BA3B59DA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C1ACA2-9699-5E02-539C-2BE7E1F09896}"/>
              </a:ext>
            </a:extLst>
          </p:cNvPr>
          <p:cNvSpPr txBox="1"/>
          <p:nvPr/>
        </p:nvSpPr>
        <p:spPr>
          <a:xfrm>
            <a:off x="1064806" y="2024286"/>
            <a:ext cx="404175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Peaked</a:t>
            </a:r>
            <a:r>
              <a:rPr 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before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US" sz="4800" b="1" baseline="30000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chemo infusions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4730EDB-C593-7A54-1754-044A2DBF004C}"/>
              </a:ext>
            </a:extLst>
          </p:cNvPr>
          <p:cNvGrpSpPr/>
          <p:nvPr/>
        </p:nvGrpSpPr>
        <p:grpSpPr>
          <a:xfrm>
            <a:off x="0" y="9821"/>
            <a:ext cx="12192000" cy="6875611"/>
            <a:chOff x="0" y="-8467"/>
            <a:chExt cx="12192000" cy="6875611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4298687-0FA9-CCD2-1DFD-2C61EA4B251C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413DA27F-1793-B94B-DF8B-2F600953269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6318D23D-C8C9-D42F-0B42-0DCB98506593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82283D34-1905-4F67-8C01-26B232808ECA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F1937AF8-229C-0E7F-8E29-8E54578387EE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98382A98-624E-4983-A37E-3330E017E101}"/>
                </a:ext>
              </a:extLst>
            </p:cNvPr>
            <p:cNvSpPr/>
            <p:nvPr/>
          </p:nvSpPr>
          <p:spPr>
            <a:xfrm>
              <a:off x="9334500" y="67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9AC7FAC1-AACA-75FC-E6CE-FB84DD974D77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0651410E-3EDE-3078-1879-56DFD4ABA1DB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87246CC-2713-AEFA-FE06-231AD167B8F5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3301934-EF27-0524-514B-A50BB8965C35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7E4FD94F-071E-BD9E-7878-25EDECB69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5103" y="242116"/>
            <a:ext cx="12192000" cy="1782170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</a:t>
            </a: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Psychological </a:t>
            </a:r>
            <a:b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Cancer Trauma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0ECFDB-8B28-B9AC-7BAD-67C9D8C4EE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409" y="2024286"/>
            <a:ext cx="6451975" cy="415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57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582C0F4-C4A2-6C47-86E6-9A77A0DD2C72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3E94852-EEBE-7984-13E5-FF4E76D4319E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7743814-899A-F46A-376E-B98BCFF87A80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56D7A83C-BEB9-BEE7-6618-2CED202B2D16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B3EF0EC9-107A-B407-AC0D-985CA6A4C898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E3DCC164-CAEE-C067-CA25-80895053DBA3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82390B0-4165-3B6D-9D0C-E087A7235AA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673DC566-7B37-6EB4-E2CB-D669EF779892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B8EE3FA-8E24-2D31-4516-E973BBC2430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4996647B-95C3-106A-3366-CCDA7033C72D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D1CCFE74-07E8-9FCB-AD01-83CAD879B81F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0" name="Subtitle 2">
            <a:extLst>
              <a:ext uri="{FF2B5EF4-FFF2-40B4-BE49-F238E27FC236}">
                <a16:creationId xmlns:a16="http://schemas.microsoft.com/office/drawing/2014/main" id="{AF491AB4-95E7-DD99-2270-83710332ECA8}"/>
              </a:ext>
            </a:extLst>
          </p:cNvPr>
          <p:cNvSpPr txBox="1">
            <a:spLocks/>
          </p:cNvSpPr>
          <p:nvPr/>
        </p:nvSpPr>
        <p:spPr>
          <a:xfrm>
            <a:off x="-2856346" y="5223933"/>
            <a:ext cx="11187873" cy="19458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500"/>
              </a:spcBef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Launched </a:t>
            </a: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 days </a:t>
            </a:r>
          </a:p>
          <a:p>
            <a:pPr algn="r">
              <a:lnSpc>
                <a:spcPct val="100000"/>
              </a:lnSpc>
              <a:spcBef>
                <a:spcPts val="500"/>
              </a:spcBef>
            </a:pP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finishing treatment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C70BC-897D-C286-36FB-51A0DC236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1" t="17927" r="10943" b="15761"/>
          <a:stretch>
            <a:fillRect/>
          </a:stretch>
        </p:blipFill>
        <p:spPr>
          <a:xfrm rot="5400000">
            <a:off x="7821428" y="2690784"/>
            <a:ext cx="4409592" cy="31569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32E273-1943-12D1-262F-EF33E6954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116"/>
          <a:stretch>
            <a:fillRect/>
          </a:stretch>
        </p:blipFill>
        <p:spPr>
          <a:xfrm>
            <a:off x="1075027" y="638295"/>
            <a:ext cx="7082836" cy="337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47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30FD5-69EC-A7FD-B1C1-8B5891630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058AC718-B88C-12A3-4F94-D24E6564F682}"/>
              </a:ext>
            </a:extLst>
          </p:cNvPr>
          <p:cNvSpPr/>
          <p:nvPr/>
        </p:nvSpPr>
        <p:spPr>
          <a:xfrm>
            <a:off x="4860378" y="4864608"/>
            <a:ext cx="4174515" cy="944601"/>
          </a:xfrm>
          <a:custGeom>
            <a:avLst/>
            <a:gdLst>
              <a:gd name="csX0" fmla="*/ 0 w 4174515"/>
              <a:gd name="csY0" fmla="*/ 472301 h 944601"/>
              <a:gd name="csX1" fmla="*/ 2087258 w 4174515"/>
              <a:gd name="csY1" fmla="*/ 0 h 944601"/>
              <a:gd name="csX2" fmla="*/ 4174516 w 4174515"/>
              <a:gd name="csY2" fmla="*/ 472301 h 944601"/>
              <a:gd name="csX3" fmla="*/ 2087258 w 4174515"/>
              <a:gd name="csY3" fmla="*/ 944602 h 944601"/>
              <a:gd name="csX4" fmla="*/ 0 w 4174515"/>
              <a:gd name="csY4" fmla="*/ 472301 h 9446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74515" h="944601" fill="none" extrusionOk="0">
                <a:moveTo>
                  <a:pt x="0" y="472301"/>
                </a:moveTo>
                <a:cubicBezTo>
                  <a:pt x="42062" y="237473"/>
                  <a:pt x="902253" y="146765"/>
                  <a:pt x="2087258" y="0"/>
                </a:cubicBezTo>
                <a:cubicBezTo>
                  <a:pt x="3256359" y="-4293"/>
                  <a:pt x="4138299" y="248734"/>
                  <a:pt x="4174516" y="472301"/>
                </a:cubicBezTo>
                <a:cubicBezTo>
                  <a:pt x="4235884" y="799776"/>
                  <a:pt x="3072725" y="1047364"/>
                  <a:pt x="2087258" y="944602"/>
                </a:cubicBezTo>
                <a:cubicBezTo>
                  <a:pt x="878130" y="975750"/>
                  <a:pt x="14620" y="739407"/>
                  <a:pt x="0" y="472301"/>
                </a:cubicBezTo>
                <a:close/>
              </a:path>
              <a:path w="4174515" h="944601" stroke="0" extrusionOk="0">
                <a:moveTo>
                  <a:pt x="0" y="472301"/>
                </a:moveTo>
                <a:cubicBezTo>
                  <a:pt x="-40451" y="-22308"/>
                  <a:pt x="1097060" y="109772"/>
                  <a:pt x="2087258" y="0"/>
                </a:cubicBezTo>
                <a:cubicBezTo>
                  <a:pt x="3247356" y="7782"/>
                  <a:pt x="4217555" y="211606"/>
                  <a:pt x="4174516" y="472301"/>
                </a:cubicBezTo>
                <a:cubicBezTo>
                  <a:pt x="4136168" y="638029"/>
                  <a:pt x="3123560" y="812769"/>
                  <a:pt x="2087258" y="944602"/>
                </a:cubicBezTo>
                <a:cubicBezTo>
                  <a:pt x="911197" y="885994"/>
                  <a:pt x="55898" y="739989"/>
                  <a:pt x="0" y="472301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340764881">
                  <a:prstGeom prst="ellips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Subtitle 2">
            <a:extLst>
              <a:ext uri="{FF2B5EF4-FFF2-40B4-BE49-F238E27FC236}">
                <a16:creationId xmlns:a16="http://schemas.microsoft.com/office/drawing/2014/main" id="{3A7DD541-5A26-0044-9EA2-E5B49D1AB4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405358" y="4276813"/>
            <a:ext cx="11187873" cy="213739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Academic sequence 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has reached </a:t>
            </a: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~ 600 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</a:t>
            </a:r>
          </a:p>
        </p:txBody>
      </p:sp>
      <p:pic>
        <p:nvPicPr>
          <p:cNvPr id="47" name="Picture 46" descr="A close-up of a logo&#10;&#10;Description automatically generated">
            <a:extLst>
              <a:ext uri="{FF2B5EF4-FFF2-40B4-BE49-F238E27FC236}">
                <a16:creationId xmlns:a16="http://schemas.microsoft.com/office/drawing/2014/main" id="{7F19E33F-1784-7F22-9DDB-97C0C0DBE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73" y="661790"/>
            <a:ext cx="7327248" cy="317122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04FD53E-C774-FD14-5350-BBED1FD949AA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94E89AF-F5E5-78BD-5C78-F4318E2E8357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4C9A569-6C5A-1E66-988F-FF928C5DF7F8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BE2B84DF-2EF2-EFD7-4127-DB80D299169A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DE204225-7B0A-D835-BA6D-516518C57BB2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64415EF1-87F8-67CA-19EE-02C3A97E5272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7A79837F-F10C-B669-294B-145B395250D4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D1D6AA93-EC76-40C9-BDE8-0B29A43AD18D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3078D998-D2E6-A59E-4B2D-45660F297241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904E78F1-5975-55D6-9E8E-1EC1306F1D54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67E1BA33-BEB4-12DA-DC99-7469121AB26E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1689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DAA48-3B97-ED44-447B-150209AA6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2063" y="317888"/>
            <a:ext cx="6193204" cy="1202618"/>
          </a:xfrm>
        </p:spPr>
        <p:txBody>
          <a:bodyPr anchor="t">
            <a:noAutofit/>
          </a:bodyPr>
          <a:lstStyle/>
          <a:p>
            <a:pPr algn="l"/>
            <a:r>
              <a:rPr lang="en-US" sz="5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Psycho-oncology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5630A3-9CD8-98D7-D998-AAD0FCAAF2B4}"/>
              </a:ext>
            </a:extLst>
          </p:cNvPr>
          <p:cNvSpPr txBox="1"/>
          <p:nvPr/>
        </p:nvSpPr>
        <p:spPr>
          <a:xfrm>
            <a:off x="1232063" y="1520506"/>
            <a:ext cx="526182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cancer specialty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that addresses </a:t>
            </a:r>
          </a:p>
          <a:p>
            <a:pPr algn="l"/>
            <a:r>
              <a:rPr lang="en-US" sz="4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4000" b="1" i="0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emotional, psychological, behavioral, </a:t>
            </a:r>
          </a:p>
          <a:p>
            <a:pPr algn="l"/>
            <a:r>
              <a:rPr lang="en-US" sz="4000" b="1" i="0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&amp; social issues </a:t>
            </a:r>
          </a:p>
          <a:p>
            <a:pPr algn="l"/>
            <a:r>
              <a:rPr lang="en-US" sz="4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that can </a:t>
            </a:r>
          </a:p>
          <a:p>
            <a:pPr algn="l"/>
            <a:r>
              <a:rPr lang="en-US" sz="4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accompany cancer. </a:t>
            </a:r>
          </a:p>
          <a:p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B679830-1CEE-19B6-334F-DA8B23B13D3A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A20ACC5-49F1-A33D-2A73-E43393C957A1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A698992-BCB7-DB98-5E47-9BBF6828F4AC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7F5AE326-5E66-A068-0757-315C762AEFEE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7C671BE2-3F6D-ED88-AB40-D56BB4274FA1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65231C14-3BC3-51D0-04E0-33FFB63AEA35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8918413B-DE4B-AFE1-B909-78EC1DBA49FC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FD3CC4B2-2B2F-BEBF-2301-3C55AA3C1C59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72316209-19E7-EC4F-7D04-26908BA3B5B9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3261AB7-20F1-519F-5056-9DDA03FE71FE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76508170-4E15-E989-B9E4-B1C59F6DF0A2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19" name="Picture 18" descr="A picture containing watch, close&#10;&#10;Description automatically generated">
            <a:extLst>
              <a:ext uri="{FF2B5EF4-FFF2-40B4-BE49-F238E27FC236}">
                <a16:creationId xmlns:a16="http://schemas.microsoft.com/office/drawing/2014/main" id="{35C0E38D-2CFA-9805-5F95-2A2B7E479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48639" y="2371605"/>
            <a:ext cx="4970225" cy="329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4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17F1C-B4FB-1F22-1D93-0DEF35FAC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3078F-F9CE-1CED-6AA0-E3F3A71F1E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8050" y="356317"/>
            <a:ext cx="7456325" cy="1202618"/>
          </a:xfrm>
        </p:spPr>
        <p:txBody>
          <a:bodyPr anchor="t">
            <a:noAutofit/>
          </a:bodyPr>
          <a:lstStyle/>
          <a:p>
            <a:pPr algn="l"/>
            <a:r>
              <a:rPr lang="en-US" sz="5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Jimmie Holland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E84EE2-473F-972C-2C5D-824BCF09196C}"/>
              </a:ext>
            </a:extLst>
          </p:cNvPr>
          <p:cNvSpPr txBox="1"/>
          <p:nvPr/>
        </p:nvSpPr>
        <p:spPr>
          <a:xfrm>
            <a:off x="4572634" y="1627504"/>
            <a:ext cx="547283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Pioneer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of</a:t>
            </a:r>
          </a:p>
          <a:p>
            <a: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psycho-oncology</a:t>
            </a:r>
            <a:b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Introduced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the specialty at Memorial Sloan Kettering Cancer Center </a:t>
            </a:r>
            <a:r>
              <a:rPr 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 1970s</a:t>
            </a:r>
          </a:p>
        </p:txBody>
      </p:sp>
      <p:pic>
        <p:nvPicPr>
          <p:cNvPr id="11" name="Picture 10" descr="A picture containing text, person, shelf, posing&#10;&#10;Description automatically generated">
            <a:extLst>
              <a:ext uri="{FF2B5EF4-FFF2-40B4-BE49-F238E27FC236}">
                <a16:creationId xmlns:a16="http://schemas.microsoft.com/office/drawing/2014/main" id="{C3E96EBD-1AAF-3388-C288-236779B19C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131"/>
          <a:stretch>
            <a:fillRect/>
          </a:stretch>
        </p:blipFill>
        <p:spPr>
          <a:xfrm>
            <a:off x="995621" y="1604708"/>
            <a:ext cx="3460562" cy="426914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6288374-4866-BABE-EF7D-70327CF8F8A8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CC3B67B-3A59-FA13-56B8-82EEA8D7CBC2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04355FD-D24A-63D0-D2E0-7BA109D580B3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79C196C2-4208-8A45-D848-29229BC03635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710498E9-62B6-9821-8098-2B7911180CF3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DEA1530B-8DD9-0159-4A55-48688657AADB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A3FBEA5F-83A5-24E9-370C-69B701C9A21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4822BE4D-27FA-172E-95C9-5066CA434D43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3B084DE5-3202-45E2-7675-C394F2475CC4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1CD296A6-FD26-4AC3-A453-E8B74B49E22E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1A9A0E-850F-81B7-56A0-C991D6E88035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4779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54DD7E6-8E25-FD3A-7B9B-074D01974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252291"/>
            <a:ext cx="12192000" cy="1782170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</a:t>
            </a: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Psychological </a:t>
            </a:r>
            <a:b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Cancer Trauma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FBB1F1-D069-A262-4FD7-A0BA4A7B268F}"/>
              </a:ext>
            </a:extLst>
          </p:cNvPr>
          <p:cNvSpPr txBox="1"/>
          <p:nvPr/>
        </p:nvSpPr>
        <p:spPr>
          <a:xfrm>
            <a:off x="4060149" y="1860725"/>
            <a:ext cx="526648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spcBef>
                <a:spcPts val="0"/>
              </a:spcBef>
              <a:spcAft>
                <a:spcPts val="1125"/>
              </a:spcAft>
            </a:pP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Can </a:t>
            </a:r>
            <a:r>
              <a:rPr lang="en-US" sz="4400" b="1" dirty="0">
                <a:solidFill>
                  <a:srgbClr val="E66E3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change</a:t>
            </a: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 individual’s </a:t>
            </a:r>
            <a:r>
              <a:rPr lang="en-US" sz="44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capacity to reason,</a:t>
            </a: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sometimes savagely </a:t>
            </a:r>
            <a:r>
              <a:rPr lang="en-US" sz="4400" b="1" dirty="0">
                <a:solidFill>
                  <a:srgbClr val="E66E3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erasing</a:t>
            </a: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</a:t>
            </a:r>
            <a:r>
              <a:rPr lang="en-US" sz="44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ability to cope </a:t>
            </a: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</a:t>
            </a:r>
            <a:r>
              <a:rPr lang="en-US" sz="4400" b="1" dirty="0">
                <a:solidFill>
                  <a:srgbClr val="E66E3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heal</a:t>
            </a:r>
            <a:r>
              <a:rPr lang="en-US" sz="4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 descr="A person with the hand on the face&#10;&#10;Description automatically generated with low confidence">
            <a:extLst>
              <a:ext uri="{FF2B5EF4-FFF2-40B4-BE49-F238E27FC236}">
                <a16:creationId xmlns:a16="http://schemas.microsoft.com/office/drawing/2014/main" id="{80EAC5DC-2B58-577E-7454-72805C6D3D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67"/>
          <a:stretch/>
        </p:blipFill>
        <p:spPr>
          <a:xfrm>
            <a:off x="959719" y="1980833"/>
            <a:ext cx="2899428" cy="4711984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3217FB7-3498-9A77-7FC3-1AD027AFD6BE}"/>
              </a:ext>
            </a:extLst>
          </p:cNvPr>
          <p:cNvGrpSpPr/>
          <p:nvPr/>
        </p:nvGrpSpPr>
        <p:grpSpPr>
          <a:xfrm>
            <a:off x="-35902" y="-8467"/>
            <a:ext cx="12192000" cy="6866467"/>
            <a:chOff x="0" y="-8467"/>
            <a:chExt cx="12192000" cy="6866467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F5173122-E052-CFA1-BF01-E0B3C70A38B7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B5935B5-1BA1-5FBB-D704-E8BF7D9D6BE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045A2169-EB88-CCC5-F135-D5F8F75FEDFA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AACB7A32-9410-7148-FE4B-4269C0A8B8AC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A5B98BC0-845D-13AE-B6A4-5CEED6B0DF62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922213BF-D56A-4700-4913-DEFBAFFD42DC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EA3407FF-87C4-A09E-DA91-036C3E5A3D19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CEF8E352-FD10-CAEC-92CB-7A1431A8FBDC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6BEA68BC-79D3-C930-1C78-BA57624CAE11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2A161D56-BA35-740E-88C4-DF912CDD9DA0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1819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hydrozoan&#10;&#10;Description automatically generated">
            <a:extLst>
              <a:ext uri="{FF2B5EF4-FFF2-40B4-BE49-F238E27FC236}">
                <a16:creationId xmlns:a16="http://schemas.microsoft.com/office/drawing/2014/main" id="{F27C5FFF-6A47-9EAA-D5CD-D70868D599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6054"/>
          <a:stretch/>
        </p:blipFill>
        <p:spPr>
          <a:xfrm flipH="1">
            <a:off x="5407318" y="2855371"/>
            <a:ext cx="4778148" cy="40110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42DA08-DB94-F9B8-25B9-EE375B896101}"/>
              </a:ext>
            </a:extLst>
          </p:cNvPr>
          <p:cNvSpPr txBox="1"/>
          <p:nvPr/>
        </p:nvSpPr>
        <p:spPr>
          <a:xfrm>
            <a:off x="979989" y="2312594"/>
            <a:ext cx="10232021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Symptoms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Distress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Depression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E6464C4-716D-97ED-E5CC-21616BCF3888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73E90D1-85F4-C549-3C7B-6644AC38807B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C5166E7-4734-6B22-69D8-37D2EA550F4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6B84F405-FE53-19FA-ABC7-B1E1987B4FD1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DB7062D2-2986-13DD-19C1-65306946526A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EE047FB7-F689-0B24-EE61-905C9C24105F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34CA5F48-1E67-18BF-D5E9-7E0B20DF684E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111F531E-B297-8F4D-CF83-3FE61B4B20C7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028144E2-E423-FDEB-147C-15D468E3000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28666E7-F5ED-BECB-D9CA-B99C02215D3F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7D5DD5D-D396-D01F-D326-FBF6E71C1AA8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AE0F139B-ACAF-69FB-F89B-CCB79B214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252291"/>
            <a:ext cx="12192000" cy="1782170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</a:t>
            </a:r>
            <a:r>
              <a:rPr lang="en-US" sz="4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Psychological </a:t>
            </a:r>
            <a:br>
              <a:rPr lang="en-US" sz="4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Cancer Trauma</a:t>
            </a:r>
            <a:endParaRPr lang="en-US" sz="4800" b="1" i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523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22651-E3B8-AD42-30CA-CDADC09C2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B9DA2-71D3-F97D-7927-5F7FA4A53B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9989" y="437213"/>
            <a:ext cx="8754378" cy="1451701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Psycho-oncology 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B24A68B-358D-C74A-21C4-07074E707AFB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7473BE9-7F08-D04E-D969-5A052C011DC4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088EBDE-3A7C-F993-66EC-A5E3C29C159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C774BC3C-5F61-D4C5-7D12-3F7825366948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369B84F7-C4FB-CECA-ECBF-6B7EB0B51123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70F62B88-BD7F-E195-8BD6-3ABCEFB836BB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6BE455A0-BE64-71E8-6BE5-929B5FCD92C4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41B93894-03D3-935F-7B5F-F6759E5D9A48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19BA27AF-DA1B-07EF-5444-5637A8BE7EBA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7290E3A0-F3BC-3097-23D5-5DAF818DA772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72B6BB9D-B3BA-FB06-D9F7-30C01A623027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52">
            <a:extLst>
              <a:ext uri="{FF2B5EF4-FFF2-40B4-BE49-F238E27FC236}">
                <a16:creationId xmlns:a16="http://schemas.microsoft.com/office/drawing/2014/main" id="{9127BF33-5222-2DFB-CAC4-9A5F90366093}"/>
              </a:ext>
            </a:extLst>
          </p:cNvPr>
          <p:cNvSpPr txBox="1"/>
          <p:nvPr/>
        </p:nvSpPr>
        <p:spPr>
          <a:xfrm>
            <a:off x="1195086" y="2618998"/>
            <a:ext cx="7633901" cy="2269147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571500" indent="-571500">
              <a:lnSpc>
                <a:spcPts val="2545"/>
              </a:lnSpc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000000"/>
              </a:solidFill>
              <a:latin typeface="Arial" panose="020B0604020202020204" pitchFamily="34" charset="0"/>
              <a:ea typeface="Poppins Medium"/>
              <a:cs typeface="Arial" panose="020B0604020202020204" pitchFamily="34" charset="0"/>
              <a:sym typeface="Poppins Medium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AB1BB4-4BDF-3091-9CA3-5914D363AFB0}"/>
              </a:ext>
            </a:extLst>
          </p:cNvPr>
          <p:cNvSpPr txBox="1"/>
          <p:nvPr/>
        </p:nvSpPr>
        <p:spPr>
          <a:xfrm>
            <a:off x="542137" y="1888914"/>
            <a:ext cx="1023202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Improved 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survival rates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Better </a:t>
            </a: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treatment adherence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physical 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Boosted </a:t>
            </a: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immune system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Strengthened 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resilience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Navigation from </a:t>
            </a:r>
            <a:r>
              <a:rPr lang="en-US" sz="40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fight mode back to daily life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(first 3 years critical)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8C479B-3CE0-74CE-18E4-5F34C4666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9906" y="300621"/>
            <a:ext cx="3284767" cy="433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57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45F36-EFF6-9D0B-F91B-02957B4A7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62EF7-5CF3-17DD-21F2-DB1C92A3D8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4551" y="395674"/>
            <a:ext cx="8754378" cy="1451701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Recent </a:t>
            </a:r>
            <a:r>
              <a:rPr 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Findings*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E7ACA3A-A0BB-0D0C-0E09-A2BAB5A6AD2B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E149B5B-73C7-10FF-2B12-CAC8C90A6655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F713417-D881-BA09-4816-04BA90905993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5FEAD7A5-CD66-FC55-0AA8-0CEBCF258789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621604CD-3244-F75B-25E7-52FDF5F5033B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CB218925-161D-2A34-0740-264731F0C494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BA6D0F52-87BE-CF8A-2384-C8FAC0F614F0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5B648539-2830-4594-E1A6-95C0BBA2761A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4CD7035F-6252-98EB-0C0B-3DDAD17F409B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7A523993-FF6E-4C68-AB1C-A393E0697586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4995A006-49E9-442C-9F0A-6B972127A2CA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3" name="TextBox 52">
            <a:extLst>
              <a:ext uri="{FF2B5EF4-FFF2-40B4-BE49-F238E27FC236}">
                <a16:creationId xmlns:a16="http://schemas.microsoft.com/office/drawing/2014/main" id="{AC2525AE-25F4-C43C-9AA6-718E452B8DE7}"/>
              </a:ext>
            </a:extLst>
          </p:cNvPr>
          <p:cNvSpPr txBox="1"/>
          <p:nvPr/>
        </p:nvSpPr>
        <p:spPr>
          <a:xfrm>
            <a:off x="1195086" y="2618998"/>
            <a:ext cx="7633901" cy="2269147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571500" indent="-571500">
              <a:lnSpc>
                <a:spcPts val="2545"/>
              </a:lnSpc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000000"/>
              </a:solidFill>
              <a:latin typeface="Arial" panose="020B0604020202020204" pitchFamily="34" charset="0"/>
              <a:ea typeface="Poppins Medium"/>
              <a:cs typeface="Arial" panose="020B0604020202020204" pitchFamily="34" charset="0"/>
              <a:sym typeface="Poppins Medium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4549231-66AC-725F-AB5C-B200F86CE215}"/>
              </a:ext>
            </a:extLst>
          </p:cNvPr>
          <p:cNvSpPr txBox="1"/>
          <p:nvPr/>
        </p:nvSpPr>
        <p:spPr>
          <a:xfrm>
            <a:off x="582406" y="1603201"/>
            <a:ext cx="10232021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Among adult cancer patients, </a:t>
            </a:r>
            <a:r>
              <a:rPr lang="en-US" sz="3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10.6% 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developed </a:t>
            </a:r>
          </a:p>
          <a:p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a new-onset mental health disorder—primarily </a:t>
            </a:r>
            <a:r>
              <a:rPr lang="en-US" sz="3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depression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3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—within the </a:t>
            </a:r>
            <a:r>
              <a:rPr lang="en-US" sz="3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year after diagnosis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. They faced a </a:t>
            </a:r>
            <a:r>
              <a:rPr lang="en-US" sz="3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51% higher risk of death during the first 1-3 years compared to those without a new mental health diagnosis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. This elevated risk diminished over subsequent years.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090-23DE-7B3F-09B4-46903670B677}"/>
              </a:ext>
            </a:extLst>
          </p:cNvPr>
          <p:cNvSpPr txBox="1"/>
          <p:nvPr/>
        </p:nvSpPr>
        <p:spPr>
          <a:xfrm>
            <a:off x="234989" y="5784872"/>
            <a:ext cx="101335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*Data analysis on 371,189 adult cancer patients at Univ of California-affiliated hospitals diagnosed with cancer in 2013–2023 but had no prior documented mental health disorders.</a:t>
            </a:r>
          </a:p>
        </p:txBody>
      </p:sp>
    </p:spTree>
    <p:extLst>
      <p:ext uri="{BB962C8B-B14F-4D97-AF65-F5344CB8AC3E}">
        <p14:creationId xmlns:p14="http://schemas.microsoft.com/office/powerpoint/2010/main" val="3148145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4A884-E496-5019-0032-3B0F01A8D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84941DA-5171-12F2-F730-B7B61DFE917E}"/>
              </a:ext>
            </a:extLst>
          </p:cNvPr>
          <p:cNvGrpSpPr/>
          <p:nvPr/>
        </p:nvGrpSpPr>
        <p:grpSpPr>
          <a:xfrm>
            <a:off x="0" y="9144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1612713C-C042-BE2C-721C-368F0E383FC3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EC45E03-3231-5845-7670-B95FE8C9218B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20E4C026-E04F-950F-99A5-C737F4F18A98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2A151ADB-95C6-E32F-59B0-5060E7345EEB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2FF577C0-2EB0-6C78-B173-B75C6E4E96B0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BE7ABED4-9E88-7A80-A80F-70390720825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E452C7D4-C1AC-45E9-B9DF-0DCC04A75C9A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E864E52A-E024-BA8C-3695-D2F59A06AF5C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87716B3-F78E-B4AB-DD9B-36D319CA9E7D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31B00632-DA9C-9CCE-1F2E-490BFDFE958B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4" name="TextBox 52">
            <a:extLst>
              <a:ext uri="{FF2B5EF4-FFF2-40B4-BE49-F238E27FC236}">
                <a16:creationId xmlns:a16="http://schemas.microsoft.com/office/drawing/2014/main" id="{E51B46BA-9674-5F7C-A413-0B62D35A2205}"/>
              </a:ext>
            </a:extLst>
          </p:cNvPr>
          <p:cNvSpPr txBox="1"/>
          <p:nvPr/>
        </p:nvSpPr>
        <p:spPr>
          <a:xfrm>
            <a:off x="1610821" y="3589867"/>
            <a:ext cx="8403795" cy="398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45"/>
              </a:lnSpc>
            </a:pPr>
            <a:r>
              <a:rPr lang="en-US" sz="5400" b="1" dirty="0">
                <a:solidFill>
                  <a:schemeClr val="accent1"/>
                </a:solidFill>
                <a:latin typeface="Arial" panose="020B0604020202020204" pitchFamily="34" charset="0"/>
                <a:ea typeface="Poppins Medium"/>
                <a:cs typeface="Arial" panose="020B0604020202020204" pitchFamily="34" charset="0"/>
                <a:sym typeface="Poppins Medium"/>
              </a:rPr>
              <a:t>COPE-care</a:t>
            </a:r>
            <a:r>
              <a:rPr lang="en-US" sz="5400" b="1" dirty="0">
                <a:solidFill>
                  <a:srgbClr val="000000"/>
                </a:solidFill>
                <a:latin typeface="Arial" panose="020B0604020202020204" pitchFamily="34" charset="0"/>
                <a:ea typeface="Poppins Medium"/>
                <a:cs typeface="Arial" panose="020B0604020202020204" pitchFamily="34" charset="0"/>
                <a:sym typeface="Poppins Medium"/>
              </a:rPr>
              <a:t> pilot project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66CBE4-52E4-01C1-CFC9-25557CBA6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7" y="1956614"/>
            <a:ext cx="1852353" cy="95982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E4DD984-FF96-3D64-F296-C7BE603A9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308" y="1919770"/>
            <a:ext cx="3098524" cy="869932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29E6646-C94C-A0B5-8570-BDDA685BE24F}"/>
              </a:ext>
            </a:extLst>
          </p:cNvPr>
          <p:cNvCxnSpPr>
            <a:cxnSpLocks/>
          </p:cNvCxnSpPr>
          <p:nvPr/>
        </p:nvCxnSpPr>
        <p:spPr>
          <a:xfrm>
            <a:off x="5099303" y="2362021"/>
            <a:ext cx="7689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8F7C934-69CF-D849-2A06-00EB155245A3}"/>
              </a:ext>
            </a:extLst>
          </p:cNvPr>
          <p:cNvCxnSpPr>
            <a:cxnSpLocks/>
          </p:cNvCxnSpPr>
          <p:nvPr/>
        </p:nvCxnSpPr>
        <p:spPr>
          <a:xfrm>
            <a:off x="5463113" y="2693454"/>
            <a:ext cx="0" cy="5180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383EE89-4DF5-B39E-B1EA-89341A1C2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2866" y="390770"/>
            <a:ext cx="10148555" cy="1451701"/>
          </a:xfrm>
        </p:spPr>
        <p:txBody>
          <a:bodyPr anchor="t">
            <a:noAutofit/>
          </a:bodyPr>
          <a:lstStyle/>
          <a:p>
            <a:pPr algn="l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Psycho-oncology Impact </a:t>
            </a:r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52">
            <a:extLst>
              <a:ext uri="{FF2B5EF4-FFF2-40B4-BE49-F238E27FC236}">
                <a16:creationId xmlns:a16="http://schemas.microsoft.com/office/drawing/2014/main" id="{18412637-1939-6D11-7715-902CB2C86598}"/>
              </a:ext>
            </a:extLst>
          </p:cNvPr>
          <p:cNvSpPr txBox="1"/>
          <p:nvPr/>
        </p:nvSpPr>
        <p:spPr>
          <a:xfrm>
            <a:off x="564062" y="5141330"/>
            <a:ext cx="10497312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Long-term goal: To 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 ensure psychosocial support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becomes an 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integrated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expected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cancer care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rather than an optional add-on</a:t>
            </a:r>
            <a:endParaRPr lang="en-US" sz="3200" b="1" dirty="0">
              <a:latin typeface="Arial" panose="020B0604020202020204" pitchFamily="34" charset="0"/>
              <a:ea typeface="Poppins Medium"/>
              <a:cs typeface="Arial" panose="020B0604020202020204" pitchFamily="34" charset="0"/>
              <a:sym typeface="Poppins Medium"/>
            </a:endParaRPr>
          </a:p>
        </p:txBody>
      </p:sp>
      <p:pic>
        <p:nvPicPr>
          <p:cNvPr id="20" name="Graphic 19" descr="Arrow Down with solid fill">
            <a:extLst>
              <a:ext uri="{FF2B5EF4-FFF2-40B4-BE49-F238E27FC236}">
                <a16:creationId xmlns:a16="http://schemas.microsoft.com/office/drawing/2014/main" id="{887F549E-40F2-CA01-60D4-BA00C1CC4B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05913" y="4107459"/>
            <a:ext cx="914400" cy="9144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FBCF07F-E1DF-75A2-2692-F946F056DB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817" y="1204138"/>
            <a:ext cx="2889805" cy="228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22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D2E1E-16D8-BBE9-A875-F622DE51D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A61C9-DEEB-7F17-69F3-94540A66F0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2668" y="473767"/>
            <a:ext cx="8754378" cy="2180249"/>
          </a:xfrm>
        </p:spPr>
        <p:txBody>
          <a:bodyPr anchor="t">
            <a:noAutofit/>
          </a:bodyPr>
          <a:lstStyle/>
          <a:p>
            <a:pPr algn="l"/>
            <a:r>
              <a:rPr lang="en-US" sz="48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Psychosocial Support 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Should be a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Part 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Cancer Care</a:t>
            </a:r>
            <a:b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AB3E3B2-4F2E-25B7-D7EA-592F847B8470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A34962FF-CF6D-54DF-DD0B-BE95575EF0EF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1A94C8F-FC81-A6F1-F19E-263E047C1B90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4CAEB9B2-DA50-19AE-0926-63E80C2FD6D7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8EAE3963-A6AC-F170-CE29-82EA3804B8D8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D39FC2C3-4111-3A58-D559-73FE9F1A44C4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2AE73C0C-6251-A589-5903-7C3E9E70B17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B0BA6A15-5461-E8B0-BFD5-B1C76878F394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11B7C962-F2D0-3AF3-5714-AD3562BDAD03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D775ED0-C1C2-F4B2-3EFF-7DF46FC5CF1D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63DF6E8E-45A6-90DC-04DB-CB3ADE1217B0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4" name="TextBox 52">
            <a:extLst>
              <a:ext uri="{FF2B5EF4-FFF2-40B4-BE49-F238E27FC236}">
                <a16:creationId xmlns:a16="http://schemas.microsoft.com/office/drawing/2014/main" id="{496B5CDA-0842-C075-F303-7B25BFDFF4EB}"/>
              </a:ext>
            </a:extLst>
          </p:cNvPr>
          <p:cNvSpPr txBox="1"/>
          <p:nvPr/>
        </p:nvSpPr>
        <p:spPr>
          <a:xfrm>
            <a:off x="1601788" y="4371435"/>
            <a:ext cx="10764710" cy="398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45"/>
              </a:lnSpc>
            </a:pPr>
            <a:r>
              <a:rPr lang="en-US" sz="5400" b="1" dirty="0">
                <a:solidFill>
                  <a:srgbClr val="C00000"/>
                </a:solidFill>
                <a:latin typeface="Arial" panose="020B0604020202020204" pitchFamily="34" charset="0"/>
                <a:ea typeface="Poppins Medium"/>
                <a:cs typeface="Arial" panose="020B0604020202020204" pitchFamily="34" charset="0"/>
                <a:sym typeface="Poppins Medium"/>
              </a:rPr>
              <a:t>COPE-Care</a:t>
            </a:r>
            <a:r>
              <a:rPr lang="en-US" sz="5400" b="1" dirty="0">
                <a:solidFill>
                  <a:srgbClr val="000000"/>
                </a:solidFill>
                <a:latin typeface="Arial" panose="020B0604020202020204" pitchFamily="34" charset="0"/>
                <a:ea typeface="Poppins Medium"/>
                <a:cs typeface="Arial" panose="020B0604020202020204" pitchFamily="34" charset="0"/>
                <a:sym typeface="Poppins Medium"/>
              </a:rPr>
              <a:t> pilot project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E77EAC3-2158-6387-81E5-5D0386BA7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696" y="2694210"/>
            <a:ext cx="1470289" cy="76185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6A0B61-10E7-2359-DB75-62E023335CB6}"/>
              </a:ext>
            </a:extLst>
          </p:cNvPr>
          <p:cNvCxnSpPr>
            <a:cxnSpLocks/>
          </p:cNvCxnSpPr>
          <p:nvPr/>
        </p:nvCxnSpPr>
        <p:spPr>
          <a:xfrm>
            <a:off x="5148840" y="3589867"/>
            <a:ext cx="0" cy="51808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Subtitle 2">
            <a:extLst>
              <a:ext uri="{FF2B5EF4-FFF2-40B4-BE49-F238E27FC236}">
                <a16:creationId xmlns:a16="http://schemas.microsoft.com/office/drawing/2014/main" id="{E875515B-9E3F-3E1F-B172-5BF1308D70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5471" y="5387870"/>
            <a:ext cx="2559971" cy="705122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500"/>
              </a:spcBef>
            </a:pP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Giving Link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AE6FB97-908D-B670-4B8E-3ED1B76826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50014" y="5045407"/>
            <a:ext cx="1532868" cy="15328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4FCAC46-1237-2EEA-9726-912615A5EA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55" y="4793382"/>
            <a:ext cx="2336801" cy="178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83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8BF52-EA9B-508A-6CA6-0DB9C5A8E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5D05F-C9CB-394F-4EEB-9084228C46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2668" y="473767"/>
            <a:ext cx="8754378" cy="1451701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Psycho-oncology Impact Focus #2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8E1D098-192B-EC45-77E5-D819B8E93CAB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C9E01EB2-1F18-FEC7-1C45-210BACF5CCD0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CB8BF84-4404-B6E9-AF29-47EFEFBFE177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9BF99F31-841E-EA49-8034-D82A35CCF699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992C2CF0-7D69-8661-DB35-55B395051925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D1827E37-61CA-5272-85E3-2EED487D3EAC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D8166702-451F-C388-4B61-FF114FD831EB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2CB8D2F8-A2A9-C4E7-81D3-FE2B4EC414AA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5235EEB3-5794-9B0C-A708-871044D68B18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5F903A7-48CB-2734-A7FF-AEB699E5A11A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36873D7E-ABDF-BD42-37C2-C2B6A62B08EF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0" name="Subtitle 2">
            <a:extLst>
              <a:ext uri="{FF2B5EF4-FFF2-40B4-BE49-F238E27FC236}">
                <a16:creationId xmlns:a16="http://schemas.microsoft.com/office/drawing/2014/main" id="{937C27C1-6DB4-8991-CE9A-E7825BC2AA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298" y="5336985"/>
            <a:ext cx="9577220" cy="145170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500"/>
              </a:spcBef>
            </a:pP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 chats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about </a:t>
            </a: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after breast cancer</a:t>
            </a:r>
          </a:p>
          <a:p>
            <a:pPr algn="l">
              <a:lnSpc>
                <a:spcPct val="100000"/>
              </a:lnSpc>
              <a:spcBef>
                <a:spcPts val="500"/>
              </a:spcBef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Watch my </a:t>
            </a:r>
            <a:r>
              <a:rPr lang="en-US" sz="3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website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3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for details!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81D63E5-CCB0-8956-7E1E-6C6AFACE5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86" y="2017014"/>
            <a:ext cx="9430643" cy="299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5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FB30E-B9CF-A5D3-7C78-5E4605E91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5DD84E9-5502-2783-3A45-E42D8FF5FCA6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B5076B5-4B16-89CB-139E-B47330AA5232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D3AE382-BFCA-887B-D4BF-4FD2599542E3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E0BBD49E-5EAC-1B96-66C9-141AF2BF3424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BD5AC7A0-CDB2-662D-A362-14FA50DBE4AB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06D2715D-C2BB-FC4C-EBAF-9C5FCA2BE813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5FF00C24-AC66-F295-748D-BE44881DFD8F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9B325280-4009-AAA5-7353-A8B60818B72E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2B887A02-5CA1-827B-7D79-AC8A43319295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0D6947E-4A90-3511-81AC-E4F12BD0FFD7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2261C1C4-F9B0-1021-E7B9-D17329394A10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5">
            <a:extLst>
              <a:ext uri="{FF2B5EF4-FFF2-40B4-BE49-F238E27FC236}">
                <a16:creationId xmlns:a16="http://schemas.microsoft.com/office/drawing/2014/main" id="{0CE63B60-7240-E6F8-84B7-23C70D05C214}"/>
              </a:ext>
            </a:extLst>
          </p:cNvPr>
          <p:cNvGrpSpPr>
            <a:grpSpLocks noChangeAspect="1"/>
          </p:cNvGrpSpPr>
          <p:nvPr/>
        </p:nvGrpSpPr>
        <p:grpSpPr>
          <a:xfrm>
            <a:off x="6707527" y="1527430"/>
            <a:ext cx="2281349" cy="4514041"/>
            <a:chOff x="0" y="0"/>
            <a:chExt cx="2620010" cy="5184140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A7CC43F7-E739-3DC4-40FC-F858164B3756}"/>
                </a:ext>
              </a:extLst>
            </p:cNvPr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0E109F78-7C71-417F-0741-297E0B2B3D47}"/>
                </a:ext>
              </a:extLst>
            </p:cNvPr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"/>
              <a:stretch>
                <a:fillRect l="-13606" t="-6782" r="-10275" b="-431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B520608E-0CE2-75B9-FEAE-0C2B1B68FCCA}"/>
                </a:ext>
              </a:extLst>
            </p:cNvPr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D77EE255-19AC-8002-C1EC-AFBFD27DFE5D}"/>
                </a:ext>
              </a:extLst>
            </p:cNvPr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1402C4A9-E46E-0F93-DDD7-E0989BFD3AEB}"/>
                </a:ext>
              </a:extLst>
            </p:cNvPr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25D6A790-E438-F0D2-6278-2844AB76AA6F}"/>
                </a:ext>
              </a:extLst>
            </p:cNvPr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274562CD-3D10-0598-3A81-117CA5ABFC7F}"/>
                </a:ext>
              </a:extLst>
            </p:cNvPr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3">
              <a:extLst>
                <a:ext uri="{FF2B5EF4-FFF2-40B4-BE49-F238E27FC236}">
                  <a16:creationId xmlns:a16="http://schemas.microsoft.com/office/drawing/2014/main" id="{AC51CA85-C702-B5D1-431E-761B321C8DEC}"/>
                </a:ext>
              </a:extLst>
            </p:cNvPr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4">
              <a:extLst>
                <a:ext uri="{FF2B5EF4-FFF2-40B4-BE49-F238E27FC236}">
                  <a16:creationId xmlns:a16="http://schemas.microsoft.com/office/drawing/2014/main" id="{09A6B0D8-8FFF-769D-43F4-F93D384FEA26}"/>
                </a:ext>
              </a:extLst>
            </p:cNvPr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17">
            <a:extLst>
              <a:ext uri="{FF2B5EF4-FFF2-40B4-BE49-F238E27FC236}">
                <a16:creationId xmlns:a16="http://schemas.microsoft.com/office/drawing/2014/main" id="{F9124262-DCF6-D667-C87A-0D9DA0571591}"/>
              </a:ext>
            </a:extLst>
          </p:cNvPr>
          <p:cNvGrpSpPr>
            <a:grpSpLocks noChangeAspect="1"/>
          </p:cNvGrpSpPr>
          <p:nvPr/>
        </p:nvGrpSpPr>
        <p:grpSpPr>
          <a:xfrm>
            <a:off x="9166349" y="2018011"/>
            <a:ext cx="2281349" cy="4514041"/>
            <a:chOff x="0" y="0"/>
            <a:chExt cx="2620010" cy="5184140"/>
          </a:xfrm>
        </p:grpSpPr>
        <p:sp>
          <p:nvSpPr>
            <p:cNvPr id="30" name="Freeform 18">
              <a:extLst>
                <a:ext uri="{FF2B5EF4-FFF2-40B4-BE49-F238E27FC236}">
                  <a16:creationId xmlns:a16="http://schemas.microsoft.com/office/drawing/2014/main" id="{8609F5C5-7803-D606-312F-91442E845F7C}"/>
                </a:ext>
              </a:extLst>
            </p:cNvPr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9">
              <a:extLst>
                <a:ext uri="{FF2B5EF4-FFF2-40B4-BE49-F238E27FC236}">
                  <a16:creationId xmlns:a16="http://schemas.microsoft.com/office/drawing/2014/main" id="{17AACB97-9FCE-14DC-A8FC-7BABC007DDB0}"/>
                </a:ext>
              </a:extLst>
            </p:cNvPr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3"/>
              <a:stretch>
                <a:fillRect l="-21078" t="-9401" r="-24199" b="-475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0">
              <a:extLst>
                <a:ext uri="{FF2B5EF4-FFF2-40B4-BE49-F238E27FC236}">
                  <a16:creationId xmlns:a16="http://schemas.microsoft.com/office/drawing/2014/main" id="{0AE78157-C3B2-A323-76D3-E38DDB9BF73E}"/>
                </a:ext>
              </a:extLst>
            </p:cNvPr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1">
              <a:extLst>
                <a:ext uri="{FF2B5EF4-FFF2-40B4-BE49-F238E27FC236}">
                  <a16:creationId xmlns:a16="http://schemas.microsoft.com/office/drawing/2014/main" id="{CB7E4E7D-4210-9313-9B02-1776766C7A2B}"/>
                </a:ext>
              </a:extLst>
            </p:cNvPr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2">
              <a:extLst>
                <a:ext uri="{FF2B5EF4-FFF2-40B4-BE49-F238E27FC236}">
                  <a16:creationId xmlns:a16="http://schemas.microsoft.com/office/drawing/2014/main" id="{10785EE9-ABBD-7051-99B1-7872B2F9EA08}"/>
                </a:ext>
              </a:extLst>
            </p:cNvPr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3">
              <a:extLst>
                <a:ext uri="{FF2B5EF4-FFF2-40B4-BE49-F238E27FC236}">
                  <a16:creationId xmlns:a16="http://schemas.microsoft.com/office/drawing/2014/main" id="{B44086B4-3295-F3EC-7D8D-8C1FEEA45B9D}"/>
                </a:ext>
              </a:extLst>
            </p:cNvPr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24">
              <a:extLst>
                <a:ext uri="{FF2B5EF4-FFF2-40B4-BE49-F238E27FC236}">
                  <a16:creationId xmlns:a16="http://schemas.microsoft.com/office/drawing/2014/main" id="{442F9A74-FA00-34DE-D6CF-853D18B15FA5}"/>
                </a:ext>
              </a:extLst>
            </p:cNvPr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5">
              <a:extLst>
                <a:ext uri="{FF2B5EF4-FFF2-40B4-BE49-F238E27FC236}">
                  <a16:creationId xmlns:a16="http://schemas.microsoft.com/office/drawing/2014/main" id="{DEA02C43-13AE-B9AD-0040-0D74FF579EF8}"/>
                </a:ext>
              </a:extLst>
            </p:cNvPr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6">
              <a:extLst>
                <a:ext uri="{FF2B5EF4-FFF2-40B4-BE49-F238E27FC236}">
                  <a16:creationId xmlns:a16="http://schemas.microsoft.com/office/drawing/2014/main" id="{A7CBE126-408E-9546-8F7F-C44299D73B17}"/>
                </a:ext>
              </a:extLst>
            </p:cNvPr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062133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" name="TextBox 51">
            <a:extLst>
              <a:ext uri="{FF2B5EF4-FFF2-40B4-BE49-F238E27FC236}">
                <a16:creationId xmlns:a16="http://schemas.microsoft.com/office/drawing/2014/main" id="{694DCB65-D42E-DFB3-DD72-9417B4DA6D32}"/>
              </a:ext>
            </a:extLst>
          </p:cNvPr>
          <p:cNvSpPr txBox="1"/>
          <p:nvPr/>
        </p:nvSpPr>
        <p:spPr>
          <a:xfrm>
            <a:off x="744302" y="3004719"/>
            <a:ext cx="6569134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sz="3200" b="1" dirty="0">
                <a:solidFill>
                  <a:srgbClr val="E66E3E"/>
                </a:solidFill>
                <a:latin typeface="Avenir Light"/>
                <a:ea typeface="Avenir Light"/>
                <a:cs typeface="Avenir Light"/>
                <a:sym typeface="Avenir Light"/>
              </a:rPr>
              <a:t>Digital health tool </a:t>
            </a:r>
          </a:p>
          <a:p>
            <a:pPr algn="l"/>
            <a:r>
              <a:rPr lang="en-US" sz="3200" b="1" dirty="0">
                <a:solidFill>
                  <a:srgbClr val="000000"/>
                </a:solidFill>
                <a:latin typeface="Avenir Light"/>
                <a:ea typeface="Avenir Light"/>
                <a:cs typeface="Avenir Light"/>
                <a:sym typeface="Avenir Light"/>
              </a:rPr>
              <a:t>that enables health systems, employers, and nonprofits </a:t>
            </a:r>
          </a:p>
          <a:p>
            <a:pPr algn="l"/>
            <a:r>
              <a:rPr lang="en-US" sz="3200" b="1" dirty="0">
                <a:solidFill>
                  <a:srgbClr val="000000"/>
                </a:solidFill>
                <a:latin typeface="Avenir Light"/>
                <a:ea typeface="Avenir Light"/>
                <a:cs typeface="Avenir Light"/>
                <a:sym typeface="Avenir Light"/>
              </a:rPr>
              <a:t>to deliver clinical-grade </a:t>
            </a:r>
          </a:p>
          <a:p>
            <a:pPr algn="l"/>
            <a:r>
              <a:rPr lang="en-US" sz="3200" b="1" dirty="0">
                <a:solidFill>
                  <a:schemeClr val="accent1"/>
                </a:solidFill>
                <a:latin typeface="Avenir Light"/>
                <a:ea typeface="Avenir Light"/>
                <a:cs typeface="Avenir Light"/>
                <a:sym typeface="Avenir Light"/>
              </a:rPr>
              <a:t>survivorship care</a:t>
            </a:r>
            <a:r>
              <a:rPr lang="en-US" sz="3200" b="1" dirty="0">
                <a:solidFill>
                  <a:srgbClr val="000000"/>
                </a:solidFill>
                <a:latin typeface="Avenir Light"/>
                <a:ea typeface="Avenir Light"/>
                <a:cs typeface="Avenir Light"/>
                <a:sym typeface="Avenir Light"/>
              </a:rPr>
              <a:t>. </a:t>
            </a:r>
          </a:p>
        </p:txBody>
      </p:sp>
      <p:sp>
        <p:nvSpPr>
          <p:cNvPr id="65" name="Freeform 53">
            <a:extLst>
              <a:ext uri="{FF2B5EF4-FFF2-40B4-BE49-F238E27FC236}">
                <a16:creationId xmlns:a16="http://schemas.microsoft.com/office/drawing/2014/main" id="{77A2B557-ECB8-570F-7E71-BF02F88E0BF4}"/>
              </a:ext>
            </a:extLst>
          </p:cNvPr>
          <p:cNvSpPr/>
          <p:nvPr/>
        </p:nvSpPr>
        <p:spPr>
          <a:xfrm>
            <a:off x="687997" y="2154963"/>
            <a:ext cx="3606915" cy="701688"/>
          </a:xfrm>
          <a:custGeom>
            <a:avLst/>
            <a:gdLst/>
            <a:ahLst/>
            <a:cxnLst/>
            <a:rect l="l" t="t" r="r" b="b"/>
            <a:pathLst>
              <a:path w="3281847" h="717541">
                <a:moveTo>
                  <a:pt x="0" y="0"/>
                </a:moveTo>
                <a:lnTo>
                  <a:pt x="3281847" y="0"/>
                </a:lnTo>
                <a:lnTo>
                  <a:pt x="3281847" y="717541"/>
                </a:lnTo>
                <a:lnTo>
                  <a:pt x="0" y="7175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9" r="-1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6" name="TextBox 54">
            <a:extLst>
              <a:ext uri="{FF2B5EF4-FFF2-40B4-BE49-F238E27FC236}">
                <a16:creationId xmlns:a16="http://schemas.microsoft.com/office/drawing/2014/main" id="{BBC7EA47-AA94-AB69-4C04-8B8D47152563}"/>
              </a:ext>
            </a:extLst>
          </p:cNvPr>
          <p:cNvSpPr txBox="1"/>
          <p:nvPr/>
        </p:nvSpPr>
        <p:spPr>
          <a:xfrm>
            <a:off x="815165" y="6219443"/>
            <a:ext cx="3809327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lang="en-US" sz="2000" b="1" i="1" dirty="0">
                <a:solidFill>
                  <a:srgbClr val="E66E3E"/>
                </a:solidFill>
                <a:latin typeface="Avenir Light"/>
                <a:ea typeface="Avenir Light"/>
                <a:cs typeface="Avenir Light"/>
                <a:sym typeface="Avenir Light"/>
              </a:rPr>
              <a:t>www.theaftercancer.com</a:t>
            </a:r>
          </a:p>
        </p:txBody>
      </p:sp>
      <p:sp>
        <p:nvSpPr>
          <p:cNvPr id="79" name="Title 1">
            <a:extLst>
              <a:ext uri="{FF2B5EF4-FFF2-40B4-BE49-F238E27FC236}">
                <a16:creationId xmlns:a16="http://schemas.microsoft.com/office/drawing/2014/main" id="{1A5C8A45-D5E9-4A1C-04B6-817ED44D89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2668" y="473767"/>
            <a:ext cx="8754378" cy="1451701"/>
          </a:xfrm>
        </p:spPr>
        <p:txBody>
          <a:bodyPr anchor="t">
            <a:noAutofit/>
          </a:bodyPr>
          <a:lstStyle/>
          <a:p>
            <a:pPr algn="l"/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Psycho-oncology Impact Focus #3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b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26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9A8D3-D29F-C49F-DF38-CD6DFEF6F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BB0770C-7F60-1DB7-549E-FC998C805EAD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3D815C7-CF04-FD6D-6E01-8D3C6E7DAFEC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2697D61-51F1-8A69-179D-E2333D33415E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F2CA0ECA-F392-E0FF-C5E1-E3CCE7FCFA97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1A2B8F48-3F8E-FAA6-DCF4-F0A034FF5B1E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5EC12D55-E449-704F-3F41-F520AF34656D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8A4D9D1F-8405-7872-EBD7-C8E5810F3545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8D276555-D087-078B-0929-41ACAE8F7F56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6960D00F-D4BB-519D-7C0C-0E0D3F5D04C5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2F17622-199A-E4CC-F699-9DC0C1CFFD60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7BC82294-6171-5888-C425-78BAC5BEB80A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CEDF5E1D-333E-FCB4-EA0A-A15256606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057" y="1437370"/>
            <a:ext cx="7139850" cy="5768245"/>
          </a:xfrm>
        </p:spPr>
        <p:txBody>
          <a:bodyPr anchor="t">
            <a:normAutofit/>
          </a:bodyPr>
          <a:lstStyle/>
          <a:p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sz="4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4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lessons of psycho-oncology</a:t>
            </a:r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 to</a:t>
            </a: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transform</a:t>
            </a: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my </a:t>
            </a:r>
            <a:r>
              <a:rPr lang="en-US" sz="42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life experiences</a:t>
            </a: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into </a:t>
            </a:r>
            <a:r>
              <a:rPr lang="en-US" sz="4200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UNLIKELY GIFTS of illumination</a:t>
            </a: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2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helping others understand themselves </a:t>
            </a:r>
            <a:br>
              <a:rPr lang="en-US" sz="42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with deeper </a:t>
            </a:r>
            <a:r>
              <a:rPr lang="en-US" sz="4200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clarity</a:t>
            </a:r>
            <a:r>
              <a:rPr lang="en-US" sz="4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4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D00BDED-41DD-E5C2-5D25-A738F2E46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330" y="620884"/>
            <a:ext cx="3161198" cy="332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7E8738-CE24-8E26-4838-1B9BDFC0EB46}"/>
              </a:ext>
            </a:extLst>
          </p:cNvPr>
          <p:cNvSpPr txBox="1">
            <a:spLocks/>
          </p:cNvSpPr>
          <p:nvPr/>
        </p:nvSpPr>
        <p:spPr>
          <a:xfrm>
            <a:off x="1151115" y="512383"/>
            <a:ext cx="8914115" cy="10073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Which All Means . . . </a:t>
            </a:r>
            <a:endParaRPr lang="en-US" sz="4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879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4D684-FCE1-4736-2103-31AFF0348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2DABA1F-D00D-C590-EA8D-D3CB2AA9FE85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1D879DC-2513-4ED5-202B-3F0EA4A90D38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99F0F72-D92C-E1BC-B181-9A1BB5AEA83A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4B2C560D-14DD-B33C-D6FB-D8CB64EE5611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C225AF1D-5290-C0DF-CD90-7C2D43E784AB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1630ECEB-99F8-8F0A-AD5D-4109F8ED2C21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26AAB700-BFD7-8609-AA53-FFF0850A670A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53175F7C-E571-68C2-28BB-070B3D877EB4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D86C0508-8E41-9542-C642-201791425F26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68D8F85A-831C-A253-4AE9-1438C49C02BE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2640C53-7500-5516-2915-B3AE3319DB22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B5238159-0899-CFB9-DCE0-8BA3EF3A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7" y="489593"/>
            <a:ext cx="8914115" cy="1007384"/>
          </a:xfrm>
        </p:spPr>
        <p:txBody>
          <a:bodyPr anchor="t">
            <a:normAutofit/>
          </a:bodyPr>
          <a:lstStyle/>
          <a:p>
            <a:r>
              <a:rPr lang="en-US" sz="4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Unlikely Gifts </a:t>
            </a:r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4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Breast Cancer</a:t>
            </a:r>
            <a:endParaRPr lang="en-US" sz="4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0571A3-346A-3F27-87DF-CF6C1B8A8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723" y="3720743"/>
            <a:ext cx="2512498" cy="26434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7D6600-561E-0197-5E5F-7D3260627D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79" y="1495737"/>
            <a:ext cx="3976190" cy="48006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268C68F-BDA2-2707-6A3F-92FCEC9B1C10}"/>
              </a:ext>
            </a:extLst>
          </p:cNvPr>
          <p:cNvSpPr txBox="1">
            <a:spLocks/>
          </p:cNvSpPr>
          <p:nvPr/>
        </p:nvSpPr>
        <p:spPr>
          <a:xfrm>
            <a:off x="5326693" y="1678190"/>
            <a:ext cx="5004385" cy="161365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Daddy/daughter</a:t>
            </a:r>
          </a:p>
          <a:p>
            <a:r>
              <a:rPr lang="en-US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pain resolved</a:t>
            </a:r>
          </a:p>
        </p:txBody>
      </p:sp>
    </p:spTree>
    <p:extLst>
      <p:ext uri="{BB962C8B-B14F-4D97-AF65-F5344CB8AC3E}">
        <p14:creationId xmlns:p14="http://schemas.microsoft.com/office/powerpoint/2010/main" val="230947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94BBF-1004-2AFA-CD4E-7C1F034B1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F6C659C1-7402-3C17-8083-68AFD3578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80" y="1500872"/>
            <a:ext cx="786023" cy="53220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4D8B1C9-38B8-5557-DC33-38A427336BCA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DBE7E6D-5D61-BD0F-9364-E467E0C0EF47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582724F-A1A4-4BD5-F9C2-1E53FA4A2F9C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7995F427-BC04-D876-E333-4F7630C34F44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17976554-58AF-F9C2-6BDF-1774961B083C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4ED06157-870E-DC8F-A34A-EF99D99246AF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7FE42BF4-29C7-76C2-CCC4-8BFFDAEECA9C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D21CDDDA-9E46-0F6D-7D94-CDBEF701938D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5220C5F7-EAC2-5152-0202-CD792B2D2228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7C3E3D1-7629-0C28-7996-008BAB4EBC27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7FA7F05-6FEA-0B19-573F-7A0013FDDCDB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7B3679D7-DC8A-E349-ED1C-75D6CEBE7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214" y="5270654"/>
            <a:ext cx="1301744" cy="136960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E9DF94D-D3AC-735A-4155-3AA5BD4DE7AA}"/>
              </a:ext>
            </a:extLst>
          </p:cNvPr>
          <p:cNvSpPr txBox="1">
            <a:spLocks/>
          </p:cNvSpPr>
          <p:nvPr/>
        </p:nvSpPr>
        <p:spPr>
          <a:xfrm>
            <a:off x="842597" y="489593"/>
            <a:ext cx="8914115" cy="10073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Unlikely Gifts </a:t>
            </a:r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4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Breast Cancer</a:t>
            </a:r>
            <a:endParaRPr lang="en-US" sz="4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0C80520-EDA6-4088-92E1-4E7D94F5D0CC}"/>
              </a:ext>
            </a:extLst>
          </p:cNvPr>
          <p:cNvSpPr txBox="1">
            <a:spLocks/>
          </p:cNvSpPr>
          <p:nvPr/>
        </p:nvSpPr>
        <p:spPr>
          <a:xfrm>
            <a:off x="1269015" y="1709460"/>
            <a:ext cx="8296171" cy="35426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i="1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5000" b="1" i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essence of living </a:t>
            </a:r>
          </a:p>
          <a:p>
            <a:r>
              <a:rPr lang="en-US" sz="5000" b="1" i="1" dirty="0">
                <a:latin typeface="Arial" panose="020B0604020202020204" pitchFamily="34" charset="0"/>
                <a:cs typeface="Arial" panose="020B0604020202020204" pitchFamily="34" charset="0"/>
              </a:rPr>
              <a:t>is not about the magnitude of traumas we face, but </a:t>
            </a:r>
            <a:r>
              <a:rPr lang="en-US" sz="50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 deal with them </a:t>
            </a:r>
            <a:r>
              <a:rPr lang="en-US" sz="5000" b="1" i="1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5000" b="1" i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ultimately persevere</a:t>
            </a:r>
            <a:r>
              <a:rPr lang="en-US" sz="5000" b="1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50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CEC22FF-07F7-E8C0-D9A0-4DBF70B2D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101" y="5341831"/>
            <a:ext cx="3416654" cy="129843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CB363B3-3F0C-1313-CB22-14247D2AEEB3}"/>
              </a:ext>
            </a:extLst>
          </p:cNvPr>
          <p:cNvCxnSpPr/>
          <p:nvPr/>
        </p:nvCxnSpPr>
        <p:spPr>
          <a:xfrm>
            <a:off x="3191256" y="6108192"/>
            <a:ext cx="502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3948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DBFD6-FBCE-102C-8B4A-382638C39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D22455-8468-03B8-EA42-9A7652BCC594}"/>
              </a:ext>
            </a:extLst>
          </p:cNvPr>
          <p:cNvSpPr txBox="1"/>
          <p:nvPr/>
        </p:nvSpPr>
        <p:spPr>
          <a:xfrm>
            <a:off x="842597" y="1516020"/>
            <a:ext cx="684168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for my </a:t>
            </a:r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monthly newsletter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blog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44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DianeMSimard.com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2EF6966-9FD3-F2F7-EC4C-3E684C86CDB9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051F91B-48B7-2284-062A-8F8FBEBA72E6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40108B0-F644-5626-905D-7A9E4A1CE4F3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FA11748C-0FFE-5040-1C87-3F473DB2E401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A06464FB-C76F-7024-2AB6-7EFFB08F089E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48A3CFFD-CEAC-7298-50F2-44BD1E7F1487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4AC7C9CA-F468-69DA-E2F1-8F8B699F1241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A0187F9D-3DCE-E15B-F7A9-2D9FF25CCBDD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B6AE745B-4CD3-EFAE-F0CF-EEB571F8737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8B1141A9-99B8-487F-A263-657C855DEF60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ED5CDEB-C182-5ECB-021D-D94A48A95A53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00834912-9F79-5855-727A-23A4A0CFC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5103" y="242116"/>
            <a:ext cx="12192000" cy="962457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Please </a:t>
            </a: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Keep in Touch!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B8D90FC-980E-E758-CD68-D4D08ECE7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837" y="1656135"/>
            <a:ext cx="1884166" cy="184342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6A52DE7-2267-F8A0-E992-82713AFBA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48" y="3890226"/>
            <a:ext cx="4567441" cy="15253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4324250-F2F8-DCBC-F9B4-6B7F4028B6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796" y="4354277"/>
            <a:ext cx="3896569" cy="184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767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30AD7-CA04-11CC-9809-5475205AA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0FE670AC-1E65-9AD8-C111-72A64DE3E909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9C8225F-CD74-0D90-4F1A-B66D638315AE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863128D-C781-E588-6A0C-48AC52EA3BFE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68065C17-DA1F-DCC5-4A60-52E0EDE7A23C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08665689-E954-951D-2122-40381A822F21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EC5218FA-99F0-79B6-AB59-E7F2F0CC3957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71EC067F-DEE3-8815-088E-96F382A971CB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DE24DC3F-9CC5-E8EC-7124-F02EAA80C632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C7E6E9B6-6122-6429-5F21-99C1391542B3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47E0607-8EB7-6D15-7B5D-1CBFB7F7AE10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7DEF3E0-FD37-5AD3-83F7-3B87D30D087F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140EBF43-0D05-8D10-BE19-26144B62A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5103" y="748915"/>
            <a:ext cx="12192000" cy="962457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Quick Review </a:t>
            </a:r>
            <a:r>
              <a:rPr lang="en-US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 My </a:t>
            </a:r>
            <a:r>
              <a:rPr lang="en-US" sz="48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Books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728609-AAA0-93F8-5B1E-02F686E09197}"/>
              </a:ext>
            </a:extLst>
          </p:cNvPr>
          <p:cNvSpPr txBox="1">
            <a:spLocks/>
          </p:cNvSpPr>
          <p:nvPr/>
        </p:nvSpPr>
        <p:spPr>
          <a:xfrm>
            <a:off x="1035103" y="2344785"/>
            <a:ext cx="12192000" cy="17821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(A.K.A. </a:t>
            </a:r>
            <a:r>
              <a:rPr lang="en-US" sz="48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Shameless </a:t>
            </a:r>
          </a:p>
          <a:p>
            <a:r>
              <a:rPr lang="en-US" sz="4800" b="1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 Plug</a:t>
            </a:r>
            <a:r>
              <a:rPr lang="en-US" sz="4800" b="1">
                <a:latin typeface="Arial" panose="020B0604020202020204" pitchFamily="34" charset="0"/>
                <a:cs typeface="Arial" panose="020B0604020202020204" pitchFamily="34" charset="0"/>
              </a:rPr>
              <a:t>)  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2434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4FAF3-3EFE-EC43-97F2-52F63E8A5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73A89D9-1791-3903-49AA-E5C1D35542C0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BE76A98-437C-6094-6051-94E523C8BDBA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E689E12-891B-FDD2-4F8C-D97D1735CE68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7826720D-57F6-0F91-6485-497554587CAA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0CC05F71-2E4D-EFC4-D930-52EC4D304D1A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CB9AC46E-E359-B529-992A-004391074B0A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C8487945-F49F-1F13-A645-F7FD5D46A3F5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C0F35B6F-F2BD-6FEC-9179-D555BCD2CFC9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76E5A631-82D9-E02B-3973-EB8E455C10B0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42BD952A-AB10-9DBD-554D-D91E5C4BCE70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34DA9F4-F53C-ADBC-81B2-CCF014E6691A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7A966096-F63A-7E7D-370F-994719FCC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5389" y="938153"/>
            <a:ext cx="7837835" cy="5102471"/>
          </a:xfrm>
        </p:spPr>
        <p:txBody>
          <a:bodyPr anchor="t">
            <a:normAutofit/>
          </a:bodyPr>
          <a:lstStyle/>
          <a:p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Released 2019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lang="en-US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 with BC </a:t>
            </a: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2015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Authentic</a:t>
            </a: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raw, </a:t>
            </a:r>
            <a:r>
              <a:rPr lang="en-US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humorous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Appeals to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en-US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wly </a:t>
            </a:r>
            <a:br>
              <a:rPr lang="en-US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diagnosed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13BDEE8-4D0B-EED2-F330-E04273D91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00" y="5039184"/>
            <a:ext cx="1818816" cy="18188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2CE4037-A6F6-1CE8-5E88-6B678736E1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434" y="4834754"/>
            <a:ext cx="1912934" cy="17471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033ABC-53A3-4F0A-EBF8-C561B6385C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73"/>
          <a:stretch>
            <a:fillRect/>
          </a:stretch>
        </p:blipFill>
        <p:spPr>
          <a:xfrm>
            <a:off x="349472" y="465984"/>
            <a:ext cx="3007349" cy="45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902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DAB9D-9A2C-15C8-C025-F80E220AA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06017EF1-6F36-EE46-EAD6-461D8ED4A4A6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05A7A90-9296-57E0-C5D1-E10AA166328B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C36013D-3117-FF80-3C8C-4A2192415650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CC434253-AA26-82BC-F01D-904DAF39D757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66FF5B73-7089-C016-33E2-D83E52812E49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599CB55B-65F8-20E5-7CAC-C96AC85CB0B4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90E8D8FA-75CB-DD2F-21D2-5E15ED7941FF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C325A36A-C66D-97E4-BF00-72B8890B575A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253E5DFF-8798-6633-BAF8-E6CCC391D731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9936D30-C117-F771-EC3C-31E11C6FEF29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56D7F3A5-C953-A136-7594-44C78BF1D85A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82C5AC2A-3663-737A-4CFE-43A4B041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8478" y="288615"/>
            <a:ext cx="7837835" cy="5102471"/>
          </a:xfrm>
        </p:spPr>
        <p:txBody>
          <a:bodyPr anchor="t">
            <a:normAutofit fontScale="90000"/>
          </a:bodyPr>
          <a:lstStyle/>
          <a:p>
            <a:r>
              <a:rPr lang="en-US" sz="49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Released 2025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Covers </a:t>
            </a:r>
            <a:r>
              <a:rPr lang="en-US" sz="4900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 years after </a:t>
            </a:r>
            <a:br>
              <a:rPr lang="en-US" sz="4900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solidFill>
                  <a:srgbClr val="E66E3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treatment </a:t>
            </a:r>
            <a:r>
              <a:rPr lang="en-US" sz="49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ended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Inspiring</a:t>
            </a:r>
            <a:r>
              <a:rPr lang="en-US" sz="49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self-discovery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latin typeface="Arial" panose="020B0604020202020204" pitchFamily="34" charset="0"/>
                <a:cs typeface="Arial" panose="020B0604020202020204" pitchFamily="34" charset="0"/>
              </a:rPr>
              <a:t>Appeals to those </a:t>
            </a:r>
            <a:br>
              <a:rPr lang="en-US" sz="4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latin typeface="Arial" panose="020B0604020202020204" pitchFamily="34" charset="0"/>
                <a:cs typeface="Arial" panose="020B0604020202020204" pitchFamily="34" charset="0"/>
              </a:rPr>
              <a:t>struggling to </a:t>
            </a:r>
            <a:r>
              <a:rPr lang="en-US" sz="4900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themselves after BC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F5FE9B-8C37-8722-7276-D4A5177F75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13" y="288615"/>
            <a:ext cx="3181601" cy="47405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9A5CE1-D0E9-FBA2-07BC-2442A04A90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39" y="5123349"/>
            <a:ext cx="1586033" cy="15903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3191D2-6D4C-AAF7-4CFE-66F730B637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179" y="4309843"/>
            <a:ext cx="2348425" cy="234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91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6BC04D-97F1-25AA-DE71-770033640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A683EE0-F417-1D2F-6593-B59C7780E08A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9BA7C33-6FA4-9D08-311C-EF1F801FEF35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4DF9822-CB70-87B2-2A69-A6AC15866616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C52B5F83-24B6-A0B4-E051-EE17A368723C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AB2B7F30-8AD5-9C7C-D76C-F44CD0711160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B55335F3-AF5F-A742-463D-B15F2BCAF057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3725F365-F09A-1247-F761-940317051B58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210A6337-815E-0549-0F86-E3E4FB786079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BF7BA5FA-3D30-19FD-EFAA-C7B91F70CA77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4C01D496-4CAB-57A8-E474-CF25D95FFF7A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7EBE4BE-E08D-03AC-4B86-2E76DEEAA59C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D26863D3-7F35-4CB9-CF79-C1F708282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8478" y="563683"/>
            <a:ext cx="7837835" cy="5102471"/>
          </a:xfrm>
        </p:spPr>
        <p:txBody>
          <a:bodyPr anchor="t">
            <a:normAutofit/>
          </a:bodyPr>
          <a:lstStyle/>
          <a:p>
            <a:r>
              <a:rPr lang="en-US" sz="49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Released 2023</a:t>
            </a:r>
            <a:b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9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Hard cover </a:t>
            </a:r>
            <a:r>
              <a:rPr lang="en-US" sz="49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(gift book)</a:t>
            </a:r>
            <a:br>
              <a:rPr lang="en-US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Inspirational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stories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 those who </a:t>
            </a:r>
            <a:r>
              <a:rPr lang="en-US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overcame trauma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by focusing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b="1" dirty="0">
                <a:solidFill>
                  <a:srgbClr val="E66E3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projects</a:t>
            </a:r>
            <a:endParaRPr lang="en-US" b="1" i="1" dirty="0">
              <a:solidFill>
                <a:srgbClr val="E66E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A023F5-7BA0-8F43-7967-AAB3EEED4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3" y="523790"/>
            <a:ext cx="3364771" cy="50484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1D9C0A-C322-4E89-B175-CEE546F34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131" y="5327016"/>
            <a:ext cx="1338960" cy="13389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E20ECA-23A5-A960-8C94-F9D09C2475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75" y="5160115"/>
            <a:ext cx="1338961" cy="1338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38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CB67D-5E7E-97A9-7C1E-6F474BB06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6485820-464E-352A-DCB4-BBB5D68F3173}"/>
              </a:ext>
            </a:extLst>
          </p:cNvPr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3BD6964-CC05-0728-E864-21A9C23D8125}"/>
                </a:ext>
              </a:extLst>
            </p:cNvPr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635AD37-9221-8EAD-D661-3DA235458015}"/>
                </a:ext>
              </a:extLst>
            </p:cNvPr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434E762F-1CE2-1728-7C03-0299D3BE5DAB}"/>
                </a:ext>
              </a:extLst>
            </p:cNvPr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5B265157-FBF8-4953-F9A0-338FFF3D0A97}"/>
                </a:ext>
              </a:extLst>
            </p:cNvPr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16DBD513-14E7-0004-DA1A-9FDB40B567B5}"/>
                </a:ext>
              </a:extLst>
            </p:cNvPr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5ED473AD-0AE1-5944-E091-936D4987056D}"/>
                </a:ext>
              </a:extLst>
            </p:cNvPr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E1731026-F2A2-F703-E850-B11A3F068400}"/>
                </a:ext>
              </a:extLst>
            </p:cNvPr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B5AB023F-71C5-ED26-8F94-157064956121}"/>
                </a:ext>
              </a:extLst>
            </p:cNvPr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F94CF5C3-F1BA-4534-E969-DAAC3F8E0B05}"/>
                </a:ext>
              </a:extLst>
            </p:cNvPr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77A7594-4154-8372-E32B-9C92FD2D73FB}"/>
                </a:ext>
              </a:extLst>
            </p:cNvPr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C2871C61-EA42-B0EA-F09B-F81429DD9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18564" y="273260"/>
            <a:ext cx="12192001" cy="56798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  <a:endParaRPr lang="en-US" sz="48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ECB657-3E4D-1276-C870-7ECF6B04CF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7" y="5051365"/>
            <a:ext cx="1818816" cy="18188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5F81D1-E338-3CD9-5BFE-8135C4D7BB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713" y="1301224"/>
            <a:ext cx="2602651" cy="390495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61B6288-8659-9294-59A2-DC81BFC0BC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659" y="273260"/>
            <a:ext cx="3181601" cy="474058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4745FC5-0536-D9F9-B098-446D2FFFE8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785" y="5107994"/>
            <a:ext cx="1586033" cy="15903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FD28549-4A1C-917E-3D61-613CE9E869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885" y="5206177"/>
            <a:ext cx="1563074" cy="15630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E3E4CD5-27AB-1EE5-EBCF-CA7D685CC9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598"/>
          <a:stretch>
            <a:fillRect/>
          </a:stretch>
        </p:blipFill>
        <p:spPr>
          <a:xfrm>
            <a:off x="503381" y="448055"/>
            <a:ext cx="3017489" cy="456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7755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15169</TotalTime>
  <Words>604</Words>
  <Application>Microsoft Office PowerPoint</Application>
  <PresentationFormat>Widescreen</PresentationFormat>
  <Paragraphs>95</Paragraphs>
  <Slides>29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Aptos</vt:lpstr>
      <vt:lpstr>Aptos Display</vt:lpstr>
      <vt:lpstr>Arial</vt:lpstr>
      <vt:lpstr>Avenir Light</vt:lpstr>
      <vt:lpstr>Custom Design</vt:lpstr>
      <vt:lpstr>Office Theme</vt:lpstr>
      <vt:lpstr>Psycho-Oncology:  The Intersection  of Mental Health and Cancer</vt:lpstr>
      <vt:lpstr>PowerPoint Presentation</vt:lpstr>
      <vt:lpstr>PowerPoint Presentation</vt:lpstr>
      <vt:lpstr>PowerPoint Presentation</vt:lpstr>
      <vt:lpstr>PowerPoint Presentation</vt:lpstr>
      <vt:lpstr>Stage 3c Breast Cancer - 2015 </vt:lpstr>
      <vt:lpstr>Chemo Anxiety &amp; Depression</vt:lpstr>
      <vt:lpstr>Impact of Psychological  Cancer Trauma</vt:lpstr>
      <vt:lpstr>PowerPoint Presentation</vt:lpstr>
      <vt:lpstr>PowerPoint Presentation</vt:lpstr>
      <vt:lpstr>Psycho-oncology</vt:lpstr>
      <vt:lpstr>Dr. Jimmie Holland</vt:lpstr>
      <vt:lpstr>Impact of Psychological  Cancer Trauma</vt:lpstr>
      <vt:lpstr>Impact of Psychological  Cancer Trauma</vt:lpstr>
      <vt:lpstr>Psycho-oncology  Benefits &amp; Outcomes </vt:lpstr>
      <vt:lpstr>Recent Research Findings* </vt:lpstr>
      <vt:lpstr>My Primary  Psycho-oncology Impact Focus </vt:lpstr>
      <vt:lpstr>Psychosocial Support Should be a Standard Part  of Cancer Care  </vt:lpstr>
      <vt:lpstr>Current Psycho-oncology Impact Focus #2 </vt:lpstr>
      <vt:lpstr>Current Psycho-oncology Impact Focus #3 </vt:lpstr>
      <vt:lpstr>I apply the lessons of psycho-oncology to transform my life experiences into UNLIKELY GIFTS of illumination, helping others understand themselves  with deeper clarity.</vt:lpstr>
      <vt:lpstr>Unlikely Gifts from Breast Cancer</vt:lpstr>
      <vt:lpstr>PowerPoint Presentation</vt:lpstr>
      <vt:lpstr>Please Keep in Touch!</vt:lpstr>
      <vt:lpstr>Quick Review of My Books</vt:lpstr>
      <vt:lpstr>Released 2019  My year with BC in 2015  Authentic, raw, humorous  Appeals to newly  diagnosed  </vt:lpstr>
      <vt:lpstr>Released 2025  Covers 10 years after  treatment ended  Inspiring, self-discovery  Appeals to those  struggling to find themselves after BC  </vt:lpstr>
      <vt:lpstr>Released 2023  Hard cover (gift book)  Inspirational stories  of those who overcame trauma by focusing  on impact projects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Diane Simard</dc:creator>
  <cp:lastModifiedBy>Diane Simard</cp:lastModifiedBy>
  <cp:revision>25</cp:revision>
  <cp:lastPrinted>2024-10-10T13:06:00Z</cp:lastPrinted>
  <dcterms:created xsi:type="dcterms:W3CDTF">2024-10-07T15:19:32Z</dcterms:created>
  <dcterms:modified xsi:type="dcterms:W3CDTF">2026-03-18T14:09:41Z</dcterms:modified>
</cp:coreProperties>
</file>