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8" r:id="rId2"/>
    <p:sldId id="259" r:id="rId3"/>
    <p:sldId id="960" r:id="rId4"/>
    <p:sldId id="962" r:id="rId5"/>
    <p:sldId id="965" r:id="rId6"/>
    <p:sldId id="264" r:id="rId7"/>
    <p:sldId id="963" r:id="rId8"/>
    <p:sldId id="964" r:id="rId9"/>
    <p:sldId id="967" r:id="rId10"/>
    <p:sldId id="947" r:id="rId11"/>
    <p:sldId id="968" r:id="rId12"/>
    <p:sldId id="948" r:id="rId13"/>
    <p:sldId id="969" r:id="rId14"/>
    <p:sldId id="539" r:id="rId15"/>
    <p:sldId id="971" r:id="rId16"/>
    <p:sldId id="540" r:id="rId17"/>
    <p:sldId id="970" r:id="rId18"/>
    <p:sldId id="263" r:id="rId19"/>
    <p:sldId id="966" r:id="rId20"/>
    <p:sldId id="265" r:id="rId21"/>
    <p:sldId id="972" r:id="rId22"/>
    <p:sldId id="260" r:id="rId23"/>
    <p:sldId id="262" r:id="rId24"/>
    <p:sldId id="541" r:id="rId25"/>
    <p:sldId id="542" r:id="rId26"/>
    <p:sldId id="973" r:id="rId27"/>
    <p:sldId id="957" r:id="rId28"/>
    <p:sldId id="961" r:id="rId29"/>
    <p:sldId id="956" r:id="rId30"/>
    <p:sldId id="974" r:id="rId31"/>
    <p:sldId id="955" r:id="rId32"/>
    <p:sldId id="543" r:id="rId33"/>
    <p:sldId id="975" r:id="rId34"/>
    <p:sldId id="980" r:id="rId35"/>
    <p:sldId id="266" r:id="rId36"/>
    <p:sldId id="976" r:id="rId37"/>
    <p:sldId id="977" r:id="rId38"/>
    <p:sldId id="946" r:id="rId39"/>
    <p:sldId id="979" r:id="rId40"/>
    <p:sldId id="537" r:id="rId41"/>
    <p:sldId id="544" r:id="rId42"/>
    <p:sldId id="978" r:id="rId43"/>
    <p:sldId id="944" r:id="rId44"/>
    <p:sldId id="95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3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72CB7E-6F63-4430-B13A-1488E9CBA4F6}" v="19" dt="2026-10-21T23:37:07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58"/>
  </p:normalViewPr>
  <p:slideViewPr>
    <p:cSldViewPr snapToGrid="0">
      <p:cViewPr varScale="1">
        <p:scale>
          <a:sx n="79" d="100"/>
          <a:sy n="79" d="100"/>
        </p:scale>
        <p:origin x="83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edith Roberts" userId="6f69cb7bdad388de" providerId="LiveId" clId="{26773F7C-0F8E-4C85-A7D9-B17ED8A77037}"/>
    <pc:docChg chg="undo custSel addSld delSld modSld sldOrd">
      <pc:chgData name="Meredith Roberts" userId="6f69cb7bdad388de" providerId="LiveId" clId="{26773F7C-0F8E-4C85-A7D9-B17ED8A77037}" dt="2026-10-21T23:50:21.006" v="6098" actId="14100"/>
      <pc:docMkLst>
        <pc:docMk/>
      </pc:docMkLst>
      <pc:sldChg chg="modSp mod">
        <pc:chgData name="Meredith Roberts" userId="6f69cb7bdad388de" providerId="LiveId" clId="{26773F7C-0F8E-4C85-A7D9-B17ED8A77037}" dt="2026-10-21T23:38:36.014" v="5983" actId="1076"/>
        <pc:sldMkLst>
          <pc:docMk/>
          <pc:sldMk cId="901417636" sldId="258"/>
        </pc:sldMkLst>
        <pc:spChg chg="mod">
          <ac:chgData name="Meredith Roberts" userId="6f69cb7bdad388de" providerId="LiveId" clId="{26773F7C-0F8E-4C85-A7D9-B17ED8A77037}" dt="2026-10-21T18:39:10.246" v="459" actId="20577"/>
          <ac:spMkLst>
            <pc:docMk/>
            <pc:sldMk cId="901417636" sldId="258"/>
            <ac:spMk id="2" creationId="{463E3160-1238-4D99-B873-117E47EB97AD}"/>
          </ac:spMkLst>
        </pc:spChg>
        <pc:spChg chg="mod">
          <ac:chgData name="Meredith Roberts" userId="6f69cb7bdad388de" providerId="LiveId" clId="{26773F7C-0F8E-4C85-A7D9-B17ED8A77037}" dt="2026-10-21T23:38:36.014" v="5983" actId="1076"/>
          <ac:spMkLst>
            <pc:docMk/>
            <pc:sldMk cId="901417636" sldId="258"/>
            <ac:spMk id="3" creationId="{3D946A20-BB09-433E-87A8-B4F8EEFF3475}"/>
          </ac:spMkLst>
        </pc:spChg>
      </pc:sldChg>
      <pc:sldChg chg="modSp mod">
        <pc:chgData name="Meredith Roberts" userId="6f69cb7bdad388de" providerId="LiveId" clId="{26773F7C-0F8E-4C85-A7D9-B17ED8A77037}" dt="2026-10-21T19:58:32.987" v="606" actId="20577"/>
        <pc:sldMkLst>
          <pc:docMk/>
          <pc:sldMk cId="3350100379" sldId="259"/>
        </pc:sldMkLst>
        <pc:spChg chg="mod">
          <ac:chgData name="Meredith Roberts" userId="6f69cb7bdad388de" providerId="LiveId" clId="{26773F7C-0F8E-4C85-A7D9-B17ED8A77037}" dt="2026-10-21T18:39:31.903" v="480" actId="5793"/>
          <ac:spMkLst>
            <pc:docMk/>
            <pc:sldMk cId="3350100379" sldId="259"/>
            <ac:spMk id="2" creationId="{589E050B-BDAB-411F-8EA9-1E2368A42D72}"/>
          </ac:spMkLst>
        </pc:spChg>
        <pc:spChg chg="mod">
          <ac:chgData name="Meredith Roberts" userId="6f69cb7bdad388de" providerId="LiveId" clId="{26773F7C-0F8E-4C85-A7D9-B17ED8A77037}" dt="2026-10-21T19:58:32.987" v="606" actId="20577"/>
          <ac:spMkLst>
            <pc:docMk/>
            <pc:sldMk cId="3350100379" sldId="259"/>
            <ac:spMk id="3" creationId="{82CA95FF-378D-4D47-9CCD-C84DD6F54523}"/>
          </ac:spMkLst>
        </pc:spChg>
      </pc:sldChg>
      <pc:sldChg chg="modSp mod ord">
        <pc:chgData name="Meredith Roberts" userId="6f69cb7bdad388de" providerId="LiveId" clId="{26773F7C-0F8E-4C85-A7D9-B17ED8A77037}" dt="2026-10-21T22:10:43.380" v="3102"/>
        <pc:sldMkLst>
          <pc:docMk/>
          <pc:sldMk cId="1395324422" sldId="260"/>
        </pc:sldMkLst>
        <pc:spChg chg="mod">
          <ac:chgData name="Meredith Roberts" userId="6f69cb7bdad388de" providerId="LiveId" clId="{26773F7C-0F8E-4C85-A7D9-B17ED8A77037}" dt="2026-10-21T22:05:18.209" v="2915" actId="20577"/>
          <ac:spMkLst>
            <pc:docMk/>
            <pc:sldMk cId="1395324422" sldId="260"/>
            <ac:spMk id="3" creationId="{30651A33-0698-4037-AD23-B235E4FA7161}"/>
          </ac:spMkLst>
        </pc:spChg>
      </pc:sldChg>
      <pc:sldChg chg="modSp mod">
        <pc:chgData name="Meredith Roberts" userId="6f69cb7bdad388de" providerId="LiveId" clId="{26773F7C-0F8E-4C85-A7D9-B17ED8A77037}" dt="2026-10-21T22:07:46.016" v="3082" actId="20577"/>
        <pc:sldMkLst>
          <pc:docMk/>
          <pc:sldMk cId="1445841019" sldId="262"/>
        </pc:sldMkLst>
        <pc:spChg chg="mod">
          <ac:chgData name="Meredith Roberts" userId="6f69cb7bdad388de" providerId="LiveId" clId="{26773F7C-0F8E-4C85-A7D9-B17ED8A77037}" dt="2026-10-21T22:06:20.681" v="2932" actId="20577"/>
          <ac:spMkLst>
            <pc:docMk/>
            <pc:sldMk cId="1445841019" sldId="262"/>
            <ac:spMk id="2" creationId="{4E028480-51CF-40EC-8872-44CC50533345}"/>
          </ac:spMkLst>
        </pc:spChg>
        <pc:spChg chg="mod">
          <ac:chgData name="Meredith Roberts" userId="6f69cb7bdad388de" providerId="LiveId" clId="{26773F7C-0F8E-4C85-A7D9-B17ED8A77037}" dt="2026-10-21T22:07:46.016" v="3082" actId="20577"/>
          <ac:spMkLst>
            <pc:docMk/>
            <pc:sldMk cId="1445841019" sldId="262"/>
            <ac:spMk id="3" creationId="{DF2F46AB-A64D-488D-A902-5A340BAC6272}"/>
          </ac:spMkLst>
        </pc:spChg>
      </pc:sldChg>
      <pc:sldChg chg="modSp mod modNotesTx">
        <pc:chgData name="Meredith Roberts" userId="6f69cb7bdad388de" providerId="LiveId" clId="{26773F7C-0F8E-4C85-A7D9-B17ED8A77037}" dt="2026-10-21T23:42:04.621" v="6018" actId="20577"/>
        <pc:sldMkLst>
          <pc:docMk/>
          <pc:sldMk cId="2765214044" sldId="264"/>
        </pc:sldMkLst>
        <pc:spChg chg="mod">
          <ac:chgData name="Meredith Roberts" userId="6f69cb7bdad388de" providerId="LiveId" clId="{26773F7C-0F8E-4C85-A7D9-B17ED8A77037}" dt="2026-10-21T20:05:53.629" v="1014" actId="20577"/>
          <ac:spMkLst>
            <pc:docMk/>
            <pc:sldMk cId="2765214044" sldId="264"/>
            <ac:spMk id="2" creationId="{1BA5FEF3-6A02-4E60-BFC6-24242AE9F1B8}"/>
          </ac:spMkLst>
        </pc:spChg>
        <pc:spChg chg="mod">
          <ac:chgData name="Meredith Roberts" userId="6f69cb7bdad388de" providerId="LiveId" clId="{26773F7C-0F8E-4C85-A7D9-B17ED8A77037}" dt="2026-10-21T23:40:39.998" v="5988" actId="1076"/>
          <ac:spMkLst>
            <pc:docMk/>
            <pc:sldMk cId="2765214044" sldId="264"/>
            <ac:spMk id="3" creationId="{930D6FD2-058B-483B-A75A-EEC00011B456}"/>
          </ac:spMkLst>
        </pc:spChg>
      </pc:sldChg>
      <pc:sldChg chg="modSp mod ord">
        <pc:chgData name="Meredith Roberts" userId="6f69cb7bdad388de" providerId="LiveId" clId="{26773F7C-0F8E-4C85-A7D9-B17ED8A77037}" dt="2026-10-21T22:36:38.922" v="4066" actId="20577"/>
        <pc:sldMkLst>
          <pc:docMk/>
          <pc:sldMk cId="3664876461" sldId="266"/>
        </pc:sldMkLst>
        <pc:spChg chg="mod">
          <ac:chgData name="Meredith Roberts" userId="6f69cb7bdad388de" providerId="LiveId" clId="{26773F7C-0F8E-4C85-A7D9-B17ED8A77037}" dt="2026-10-21T22:36:38.922" v="4066" actId="20577"/>
          <ac:spMkLst>
            <pc:docMk/>
            <pc:sldMk cId="3664876461" sldId="266"/>
            <ac:spMk id="2" creationId="{6E35D9DF-A135-4350-B4EB-BDC45DA85F5D}"/>
          </ac:spMkLst>
        </pc:spChg>
      </pc:sldChg>
      <pc:sldChg chg="modSp mod ord">
        <pc:chgData name="Meredith Roberts" userId="6f69cb7bdad388de" providerId="LiveId" clId="{26773F7C-0F8E-4C85-A7D9-B17ED8A77037}" dt="2026-10-21T23:35:49.056" v="5971" actId="20577"/>
        <pc:sldMkLst>
          <pc:docMk/>
          <pc:sldMk cId="3896670499" sldId="537"/>
        </pc:sldMkLst>
        <pc:spChg chg="mod">
          <ac:chgData name="Meredith Roberts" userId="6f69cb7bdad388de" providerId="LiveId" clId="{26773F7C-0F8E-4C85-A7D9-B17ED8A77037}" dt="2026-10-21T23:35:49.056" v="5971" actId="20577"/>
          <ac:spMkLst>
            <pc:docMk/>
            <pc:sldMk cId="3896670499" sldId="537"/>
            <ac:spMk id="3" creationId="{96AFA1DB-C936-4898-AD81-F8F054892851}"/>
          </ac:spMkLst>
        </pc:spChg>
      </pc:sldChg>
      <pc:sldChg chg="modSp mod">
        <pc:chgData name="Meredith Roberts" userId="6f69cb7bdad388de" providerId="LiveId" clId="{26773F7C-0F8E-4C85-A7D9-B17ED8A77037}" dt="2026-10-21T21:37:24.193" v="2468" actId="20577"/>
        <pc:sldMkLst>
          <pc:docMk/>
          <pc:sldMk cId="3388238110" sldId="540"/>
        </pc:sldMkLst>
        <pc:spChg chg="mod">
          <ac:chgData name="Meredith Roberts" userId="6f69cb7bdad388de" providerId="LiveId" clId="{26773F7C-0F8E-4C85-A7D9-B17ED8A77037}" dt="2026-10-21T21:37:24.193" v="2468" actId="20577"/>
          <ac:spMkLst>
            <pc:docMk/>
            <pc:sldMk cId="3388238110" sldId="540"/>
            <ac:spMk id="3" creationId="{0C8E24DE-CE81-45CB-B12E-35D7D3AD79EE}"/>
          </ac:spMkLst>
        </pc:spChg>
      </pc:sldChg>
      <pc:sldChg chg="modSp mod ord">
        <pc:chgData name="Meredith Roberts" userId="6f69cb7bdad388de" providerId="LiveId" clId="{26773F7C-0F8E-4C85-A7D9-B17ED8A77037}" dt="2026-10-21T22:09:18.454" v="3093" actId="20577"/>
        <pc:sldMkLst>
          <pc:docMk/>
          <pc:sldMk cId="181515662" sldId="541"/>
        </pc:sldMkLst>
        <pc:spChg chg="mod">
          <ac:chgData name="Meredith Roberts" userId="6f69cb7bdad388de" providerId="LiveId" clId="{26773F7C-0F8E-4C85-A7D9-B17ED8A77037}" dt="2026-10-21T22:09:18.454" v="3093" actId="20577"/>
          <ac:spMkLst>
            <pc:docMk/>
            <pc:sldMk cId="181515662" sldId="541"/>
            <ac:spMk id="3" creationId="{4C5542CC-216C-4338-9C7B-0C2830153788}"/>
          </ac:spMkLst>
        </pc:spChg>
      </pc:sldChg>
      <pc:sldChg chg="modSp mod ord">
        <pc:chgData name="Meredith Roberts" userId="6f69cb7bdad388de" providerId="LiveId" clId="{26773F7C-0F8E-4C85-A7D9-B17ED8A77037}" dt="2026-10-21T22:09:33.434" v="3100" actId="20577"/>
        <pc:sldMkLst>
          <pc:docMk/>
          <pc:sldMk cId="4081265213" sldId="542"/>
        </pc:sldMkLst>
        <pc:spChg chg="mod">
          <ac:chgData name="Meredith Roberts" userId="6f69cb7bdad388de" providerId="LiveId" clId="{26773F7C-0F8E-4C85-A7D9-B17ED8A77037}" dt="2026-10-21T22:09:33.434" v="3100" actId="20577"/>
          <ac:spMkLst>
            <pc:docMk/>
            <pc:sldMk cId="4081265213" sldId="542"/>
            <ac:spMk id="3" creationId="{E2F45FBE-82A5-46A4-BAAD-C305F5AEA8B4}"/>
          </ac:spMkLst>
        </pc:spChg>
      </pc:sldChg>
      <pc:sldChg chg="ord">
        <pc:chgData name="Meredith Roberts" userId="6f69cb7bdad388de" providerId="LiveId" clId="{26773F7C-0F8E-4C85-A7D9-B17ED8A77037}" dt="2026-10-21T22:36:28.119" v="4060"/>
        <pc:sldMkLst>
          <pc:docMk/>
          <pc:sldMk cId="4064514739" sldId="543"/>
        </pc:sldMkLst>
      </pc:sldChg>
      <pc:sldChg chg="addSp delSp modSp mod ord">
        <pc:chgData name="Meredith Roberts" userId="6f69cb7bdad388de" providerId="LiveId" clId="{26773F7C-0F8E-4C85-A7D9-B17ED8A77037}" dt="2026-10-21T23:37:24.782" v="5978"/>
        <pc:sldMkLst>
          <pc:docMk/>
          <pc:sldMk cId="616308355" sldId="544"/>
        </pc:sldMkLst>
        <pc:picChg chg="add mod">
          <ac:chgData name="Meredith Roberts" userId="6f69cb7bdad388de" providerId="LiveId" clId="{26773F7C-0F8E-4C85-A7D9-B17ED8A77037}" dt="2026-10-21T23:37:16.058" v="5976" actId="14100"/>
          <ac:picMkLst>
            <pc:docMk/>
            <pc:sldMk cId="616308355" sldId="544"/>
            <ac:picMk id="4" creationId="{12A48AD0-BC72-E4D5-77D9-FCF89DF218C4}"/>
          </ac:picMkLst>
        </pc:picChg>
        <pc:picChg chg="del">
          <ac:chgData name="Meredith Roberts" userId="6f69cb7bdad388de" providerId="LiveId" clId="{26773F7C-0F8E-4C85-A7D9-B17ED8A77037}" dt="2026-10-21T23:36:13.994" v="5972" actId="478"/>
          <ac:picMkLst>
            <pc:docMk/>
            <pc:sldMk cId="616308355" sldId="544"/>
            <ac:picMk id="5" creationId="{A1CC5938-EBA4-0B54-ACAA-E29486C888D7}"/>
          </ac:picMkLst>
        </pc:picChg>
      </pc:sldChg>
      <pc:sldChg chg="add del">
        <pc:chgData name="Meredith Roberts" userId="6f69cb7bdad388de" providerId="LiveId" clId="{26773F7C-0F8E-4C85-A7D9-B17ED8A77037}" dt="2026-10-21T23:25:16.463" v="4818" actId="47"/>
        <pc:sldMkLst>
          <pc:docMk/>
          <pc:sldMk cId="2005480719" sldId="942"/>
        </pc:sldMkLst>
      </pc:sldChg>
      <pc:sldChg chg="ord">
        <pc:chgData name="Meredith Roberts" userId="6f69cb7bdad388de" providerId="LiveId" clId="{26773F7C-0F8E-4C85-A7D9-B17ED8A77037}" dt="2026-10-21T20:46:36.818" v="1126"/>
        <pc:sldMkLst>
          <pc:docMk/>
          <pc:sldMk cId="3963679631" sldId="944"/>
        </pc:sldMkLst>
      </pc:sldChg>
      <pc:sldChg chg="del">
        <pc:chgData name="Meredith Roberts" userId="6f69cb7bdad388de" providerId="LiveId" clId="{26773F7C-0F8E-4C85-A7D9-B17ED8A77037}" dt="2026-10-21T20:46:29.762" v="1124" actId="47"/>
        <pc:sldMkLst>
          <pc:docMk/>
          <pc:sldMk cId="2119094054" sldId="945"/>
        </pc:sldMkLst>
      </pc:sldChg>
      <pc:sldChg chg="modSp mod ord">
        <pc:chgData name="Meredith Roberts" userId="6f69cb7bdad388de" providerId="LiveId" clId="{26773F7C-0F8E-4C85-A7D9-B17ED8A77037}" dt="2026-10-21T23:29:20.183" v="5146" actId="20577"/>
        <pc:sldMkLst>
          <pc:docMk/>
          <pc:sldMk cId="974920365" sldId="946"/>
        </pc:sldMkLst>
        <pc:spChg chg="mod">
          <ac:chgData name="Meredith Roberts" userId="6f69cb7bdad388de" providerId="LiveId" clId="{26773F7C-0F8E-4C85-A7D9-B17ED8A77037}" dt="2026-10-21T23:25:46.789" v="4845" actId="20577"/>
          <ac:spMkLst>
            <pc:docMk/>
            <pc:sldMk cId="974920365" sldId="946"/>
            <ac:spMk id="2" creationId="{85F53CFE-4CD3-9503-9C60-B71984367FB0}"/>
          </ac:spMkLst>
        </pc:spChg>
        <pc:spChg chg="mod">
          <ac:chgData name="Meredith Roberts" userId="6f69cb7bdad388de" providerId="LiveId" clId="{26773F7C-0F8E-4C85-A7D9-B17ED8A77037}" dt="2026-10-21T23:29:20.183" v="5146" actId="20577"/>
          <ac:spMkLst>
            <pc:docMk/>
            <pc:sldMk cId="974920365" sldId="946"/>
            <ac:spMk id="3" creationId="{316C7506-ADE8-CD67-AB0D-EAF89E6F42EE}"/>
          </ac:spMkLst>
        </pc:spChg>
      </pc:sldChg>
      <pc:sldChg chg="addSp delSp modSp mod ord">
        <pc:chgData name="Meredith Roberts" userId="6f69cb7bdad388de" providerId="LiveId" clId="{26773F7C-0F8E-4C85-A7D9-B17ED8A77037}" dt="2026-10-21T21:16:46.923" v="1688" actId="20577"/>
        <pc:sldMkLst>
          <pc:docMk/>
          <pc:sldMk cId="3047567081" sldId="947"/>
        </pc:sldMkLst>
        <pc:spChg chg="mod">
          <ac:chgData name="Meredith Roberts" userId="6f69cb7bdad388de" providerId="LiveId" clId="{26773F7C-0F8E-4C85-A7D9-B17ED8A77037}" dt="2026-10-21T21:16:46.923" v="1688" actId="20577"/>
          <ac:spMkLst>
            <pc:docMk/>
            <pc:sldMk cId="3047567081" sldId="947"/>
            <ac:spMk id="2" creationId="{60DDF0D0-EEB7-625E-413C-BCB0EC265452}"/>
          </ac:spMkLst>
        </pc:spChg>
        <pc:picChg chg="add mod">
          <ac:chgData name="Meredith Roberts" userId="6f69cb7bdad388de" providerId="LiveId" clId="{26773F7C-0F8E-4C85-A7D9-B17ED8A77037}" dt="2026-10-21T21:16:41.070" v="1684" actId="26606"/>
          <ac:picMkLst>
            <pc:docMk/>
            <pc:sldMk cId="3047567081" sldId="947"/>
            <ac:picMk id="4" creationId="{9DF68312-EDF9-AA32-D2EC-041345ACC24A}"/>
          </ac:picMkLst>
        </pc:picChg>
        <pc:picChg chg="del">
          <ac:chgData name="Meredith Roberts" userId="6f69cb7bdad388de" providerId="LiveId" clId="{26773F7C-0F8E-4C85-A7D9-B17ED8A77037}" dt="2026-10-21T21:16:33.462" v="1681" actId="478"/>
          <ac:picMkLst>
            <pc:docMk/>
            <pc:sldMk cId="3047567081" sldId="947"/>
            <ac:picMk id="5" creationId="{4F156F54-EC97-D32C-274D-1E415468F87D}"/>
          </ac:picMkLst>
        </pc:picChg>
      </pc:sldChg>
      <pc:sldChg chg="ord">
        <pc:chgData name="Meredith Roberts" userId="6f69cb7bdad388de" providerId="LiveId" clId="{26773F7C-0F8E-4C85-A7D9-B17ED8A77037}" dt="2026-10-21T21:57:26.291" v="2657"/>
        <pc:sldMkLst>
          <pc:docMk/>
          <pc:sldMk cId="1149281208" sldId="948"/>
        </pc:sldMkLst>
      </pc:sldChg>
      <pc:sldChg chg="del">
        <pc:chgData name="Meredith Roberts" userId="6f69cb7bdad388de" providerId="LiveId" clId="{26773F7C-0F8E-4C85-A7D9-B17ED8A77037}" dt="2026-10-21T22:03:30.159" v="2871" actId="47"/>
        <pc:sldMkLst>
          <pc:docMk/>
          <pc:sldMk cId="508003374" sldId="949"/>
        </pc:sldMkLst>
      </pc:sldChg>
      <pc:sldChg chg="del">
        <pc:chgData name="Meredith Roberts" userId="6f69cb7bdad388de" providerId="LiveId" clId="{26773F7C-0F8E-4C85-A7D9-B17ED8A77037}" dt="2026-10-21T22:03:34.542" v="2872" actId="47"/>
        <pc:sldMkLst>
          <pc:docMk/>
          <pc:sldMk cId="2978465738" sldId="950"/>
        </pc:sldMkLst>
      </pc:sldChg>
      <pc:sldChg chg="del">
        <pc:chgData name="Meredith Roberts" userId="6f69cb7bdad388de" providerId="LiveId" clId="{26773F7C-0F8E-4C85-A7D9-B17ED8A77037}" dt="2026-10-21T22:03:47.132" v="2873" actId="47"/>
        <pc:sldMkLst>
          <pc:docMk/>
          <pc:sldMk cId="4111986057" sldId="951"/>
        </pc:sldMkLst>
      </pc:sldChg>
      <pc:sldChg chg="del">
        <pc:chgData name="Meredith Roberts" userId="6f69cb7bdad388de" providerId="LiveId" clId="{26773F7C-0F8E-4C85-A7D9-B17ED8A77037}" dt="2026-10-21T22:03:51.124" v="2874" actId="47"/>
        <pc:sldMkLst>
          <pc:docMk/>
          <pc:sldMk cId="1288656415" sldId="952"/>
        </pc:sldMkLst>
      </pc:sldChg>
      <pc:sldChg chg="del">
        <pc:chgData name="Meredith Roberts" userId="6f69cb7bdad388de" providerId="LiveId" clId="{26773F7C-0F8E-4C85-A7D9-B17ED8A77037}" dt="2026-10-21T22:03:56.132" v="2875" actId="47"/>
        <pc:sldMkLst>
          <pc:docMk/>
          <pc:sldMk cId="275315527" sldId="953"/>
        </pc:sldMkLst>
      </pc:sldChg>
      <pc:sldChg chg="del">
        <pc:chgData name="Meredith Roberts" userId="6f69cb7bdad388de" providerId="LiveId" clId="{26773F7C-0F8E-4C85-A7D9-B17ED8A77037}" dt="2026-10-21T22:03:58.930" v="2876" actId="47"/>
        <pc:sldMkLst>
          <pc:docMk/>
          <pc:sldMk cId="1249572589" sldId="954"/>
        </pc:sldMkLst>
      </pc:sldChg>
      <pc:sldChg chg="modSp mod ord">
        <pc:chgData name="Meredith Roberts" userId="6f69cb7bdad388de" providerId="LiveId" clId="{26773F7C-0F8E-4C85-A7D9-B17ED8A77037}" dt="2026-10-21T22:11:02.191" v="3104"/>
        <pc:sldMkLst>
          <pc:docMk/>
          <pc:sldMk cId="2904083837" sldId="955"/>
        </pc:sldMkLst>
        <pc:graphicFrameChg chg="modGraphic">
          <ac:chgData name="Meredith Roberts" userId="6f69cb7bdad388de" providerId="LiveId" clId="{26773F7C-0F8E-4C85-A7D9-B17ED8A77037}" dt="2026-10-21T22:04:22.323" v="2882" actId="20577"/>
          <ac:graphicFrameMkLst>
            <pc:docMk/>
            <pc:sldMk cId="2904083837" sldId="955"/>
            <ac:graphicFrameMk id="9" creationId="{A14E6731-A640-7498-CBF6-6F54F999F929}"/>
          </ac:graphicFrameMkLst>
        </pc:graphicFrameChg>
      </pc:sldChg>
      <pc:sldChg chg="addSp delSp modSp mod ord chgLayout">
        <pc:chgData name="Meredith Roberts" userId="6f69cb7bdad388de" providerId="LiveId" clId="{26773F7C-0F8E-4C85-A7D9-B17ED8A77037}" dt="2026-10-21T22:34:32.233" v="4057" actId="5793"/>
        <pc:sldMkLst>
          <pc:docMk/>
          <pc:sldMk cId="1355449115" sldId="956"/>
        </pc:sldMkLst>
        <pc:spChg chg="mod ord">
          <ac:chgData name="Meredith Roberts" userId="6f69cb7bdad388de" providerId="LiveId" clId="{26773F7C-0F8E-4C85-A7D9-B17ED8A77037}" dt="2026-10-21T22:31:18.656" v="3572" actId="700"/>
          <ac:spMkLst>
            <pc:docMk/>
            <pc:sldMk cId="1355449115" sldId="956"/>
            <ac:spMk id="2" creationId="{CEC75C0B-4FED-DEF9-1B1E-126A159AB618}"/>
          </ac:spMkLst>
        </pc:spChg>
        <pc:spChg chg="add del mod">
          <ac:chgData name="Meredith Roberts" userId="6f69cb7bdad388de" providerId="LiveId" clId="{26773F7C-0F8E-4C85-A7D9-B17ED8A77037}" dt="2026-10-21T22:33:52.557" v="3968"/>
          <ac:spMkLst>
            <pc:docMk/>
            <pc:sldMk cId="1355449115" sldId="956"/>
            <ac:spMk id="3" creationId="{9A1495EE-8EEC-A345-3EF7-1E251F182A11}"/>
          </ac:spMkLst>
        </pc:spChg>
        <pc:spChg chg="add mod ord">
          <ac:chgData name="Meredith Roberts" userId="6f69cb7bdad388de" providerId="LiveId" clId="{26773F7C-0F8E-4C85-A7D9-B17ED8A77037}" dt="2026-10-21T22:34:32.233" v="4057" actId="5793"/>
          <ac:spMkLst>
            <pc:docMk/>
            <pc:sldMk cId="1355449115" sldId="956"/>
            <ac:spMk id="5" creationId="{9ECC2BC1-A53C-B990-9CEA-032E26DFDA82}"/>
          </ac:spMkLst>
        </pc:spChg>
        <pc:picChg chg="del">
          <ac:chgData name="Meredith Roberts" userId="6f69cb7bdad388de" providerId="LiveId" clId="{26773F7C-0F8E-4C85-A7D9-B17ED8A77037}" dt="2026-10-21T22:30:49.494" v="3569" actId="478"/>
          <ac:picMkLst>
            <pc:docMk/>
            <pc:sldMk cId="1355449115" sldId="956"/>
            <ac:picMk id="4" creationId="{0ADF3A30-FDFA-F8B2-47B6-873269ED23DF}"/>
          </ac:picMkLst>
        </pc:picChg>
      </pc:sldChg>
      <pc:sldChg chg="addSp delSp modSp mod ord">
        <pc:chgData name="Meredith Roberts" userId="6f69cb7bdad388de" providerId="LiveId" clId="{26773F7C-0F8E-4C85-A7D9-B17ED8A77037}" dt="2026-10-21T22:36:51.369" v="4068"/>
        <pc:sldMkLst>
          <pc:docMk/>
          <pc:sldMk cId="4270202338" sldId="957"/>
        </pc:sldMkLst>
        <pc:spChg chg="mod">
          <ac:chgData name="Meredith Roberts" userId="6f69cb7bdad388de" providerId="LiveId" clId="{26773F7C-0F8E-4C85-A7D9-B17ED8A77037}" dt="2026-10-21T22:35:42.579" v="4058" actId="313"/>
          <ac:spMkLst>
            <pc:docMk/>
            <pc:sldMk cId="4270202338" sldId="957"/>
            <ac:spMk id="2" creationId="{2F02089F-2303-468F-18D4-D62ED3E61680}"/>
          </ac:spMkLst>
        </pc:spChg>
        <pc:spChg chg="del mod">
          <ac:chgData name="Meredith Roberts" userId="6f69cb7bdad388de" providerId="LiveId" clId="{26773F7C-0F8E-4C85-A7D9-B17ED8A77037}" dt="2026-10-21T20:45:49.151" v="1077" actId="478"/>
          <ac:spMkLst>
            <pc:docMk/>
            <pc:sldMk cId="4270202338" sldId="957"/>
            <ac:spMk id="9" creationId="{99F413B2-49F5-4F1C-1D83-1A629D082C15}"/>
          </ac:spMkLst>
        </pc:spChg>
        <pc:picChg chg="add mod">
          <ac:chgData name="Meredith Roberts" userId="6f69cb7bdad388de" providerId="LiveId" clId="{26773F7C-0F8E-4C85-A7D9-B17ED8A77037}" dt="2026-10-21T20:45:41.981" v="1075" actId="1076"/>
          <ac:picMkLst>
            <pc:docMk/>
            <pc:sldMk cId="4270202338" sldId="957"/>
            <ac:picMk id="4" creationId="{9FA52214-C8D7-7425-7B6F-066F01388D72}"/>
          </ac:picMkLst>
        </pc:picChg>
        <pc:picChg chg="del">
          <ac:chgData name="Meredith Roberts" userId="6f69cb7bdad388de" providerId="LiveId" clId="{26773F7C-0F8E-4C85-A7D9-B17ED8A77037}" dt="2026-10-21T20:45:37.622" v="1073" actId="478"/>
          <ac:picMkLst>
            <pc:docMk/>
            <pc:sldMk cId="4270202338" sldId="957"/>
            <ac:picMk id="7" creationId="{90AF53C9-97CB-6BA1-ABC7-2C754C2253E2}"/>
          </ac:picMkLst>
        </pc:picChg>
      </pc:sldChg>
      <pc:sldChg chg="del">
        <pc:chgData name="Meredith Roberts" userId="6f69cb7bdad388de" providerId="LiveId" clId="{26773F7C-0F8E-4C85-A7D9-B17ED8A77037}" dt="2026-10-21T20:45:32.472" v="1072" actId="47"/>
        <pc:sldMkLst>
          <pc:docMk/>
          <pc:sldMk cId="2169611981" sldId="958"/>
        </pc:sldMkLst>
      </pc:sldChg>
      <pc:sldChg chg="modSp mod">
        <pc:chgData name="Meredith Roberts" userId="6f69cb7bdad388de" providerId="LiveId" clId="{26773F7C-0F8E-4C85-A7D9-B17ED8A77037}" dt="2026-10-21T20:46:16.239" v="1123" actId="20577"/>
        <pc:sldMkLst>
          <pc:docMk/>
          <pc:sldMk cId="1291336171" sldId="959"/>
        </pc:sldMkLst>
        <pc:spChg chg="mod">
          <ac:chgData name="Meredith Roberts" userId="6f69cb7bdad388de" providerId="LiveId" clId="{26773F7C-0F8E-4C85-A7D9-B17ED8A77037}" dt="2026-10-21T20:46:16.239" v="1123" actId="20577"/>
          <ac:spMkLst>
            <pc:docMk/>
            <pc:sldMk cId="1291336171" sldId="959"/>
            <ac:spMk id="3" creationId="{6BBBBB11-D693-F2B1-09C3-01935E593725}"/>
          </ac:spMkLst>
        </pc:spChg>
      </pc:sldChg>
      <pc:sldChg chg="addSp delSp modSp add mod modClrScheme chgLayout modNotesTx">
        <pc:chgData name="Meredith Roberts" userId="6f69cb7bdad388de" providerId="LiveId" clId="{26773F7C-0F8E-4C85-A7D9-B17ED8A77037}" dt="2026-10-21T23:39:44.434" v="5987" actId="478"/>
        <pc:sldMkLst>
          <pc:docMk/>
          <pc:sldMk cId="1251895478" sldId="960"/>
        </pc:sldMkLst>
        <pc:spChg chg="mod ord">
          <ac:chgData name="Meredith Roberts" userId="6f69cb7bdad388de" providerId="LiveId" clId="{26773F7C-0F8E-4C85-A7D9-B17ED8A77037}" dt="2026-10-21T18:44:23.936" v="533" actId="700"/>
          <ac:spMkLst>
            <pc:docMk/>
            <pc:sldMk cId="1251895478" sldId="960"/>
            <ac:spMk id="2" creationId="{6F7234B4-C4B3-6962-C3EA-27AE3233F5CC}"/>
          </ac:spMkLst>
        </pc:spChg>
        <pc:spChg chg="del mod">
          <ac:chgData name="Meredith Roberts" userId="6f69cb7bdad388de" providerId="LiveId" clId="{26773F7C-0F8E-4C85-A7D9-B17ED8A77037}" dt="2026-10-21T16:18:25.673" v="47"/>
          <ac:spMkLst>
            <pc:docMk/>
            <pc:sldMk cId="1251895478" sldId="960"/>
            <ac:spMk id="3" creationId="{269B7CD7-DF51-EA1C-BFEA-6134A33BDD22}"/>
          </ac:spMkLst>
        </pc:spChg>
        <pc:spChg chg="add del mod">
          <ac:chgData name="Meredith Roberts" userId="6f69cb7bdad388de" providerId="LiveId" clId="{26773F7C-0F8E-4C85-A7D9-B17ED8A77037}" dt="2026-10-21T18:44:35.162" v="538"/>
          <ac:spMkLst>
            <pc:docMk/>
            <pc:sldMk cId="1251895478" sldId="960"/>
            <ac:spMk id="5" creationId="{C8140A4E-E4D2-4364-62AA-E48783FACE8D}"/>
          </ac:spMkLst>
        </pc:spChg>
        <pc:spChg chg="add del mod ord">
          <ac:chgData name="Meredith Roberts" userId="6f69cb7bdad388de" providerId="LiveId" clId="{26773F7C-0F8E-4C85-A7D9-B17ED8A77037}" dt="2026-10-21T23:39:44.434" v="5987" actId="478"/>
          <ac:spMkLst>
            <pc:docMk/>
            <pc:sldMk cId="1251895478" sldId="960"/>
            <ac:spMk id="8" creationId="{B1F7F2A2-49BC-0B79-3303-C950262E6155}"/>
          </ac:spMkLst>
        </pc:spChg>
        <pc:picChg chg="add mod ord">
          <ac:chgData name="Meredith Roberts" userId="6f69cb7bdad388de" providerId="LiveId" clId="{26773F7C-0F8E-4C85-A7D9-B17ED8A77037}" dt="2026-10-21T23:39:23.075" v="5984" actId="1076"/>
          <ac:picMkLst>
            <pc:docMk/>
            <pc:sldMk cId="1251895478" sldId="960"/>
            <ac:picMk id="4" creationId="{6C576484-8CD0-905F-AA4B-89AFCBFEAA4C}"/>
          </ac:picMkLst>
        </pc:picChg>
        <pc:picChg chg="add mod">
          <ac:chgData name="Meredith Roberts" userId="6f69cb7bdad388de" providerId="LiveId" clId="{26773F7C-0F8E-4C85-A7D9-B17ED8A77037}" dt="2026-10-21T23:39:26.512" v="5985" actId="1076"/>
          <ac:picMkLst>
            <pc:docMk/>
            <pc:sldMk cId="1251895478" sldId="960"/>
            <ac:picMk id="7" creationId="{DA286844-83B0-0FDF-CE51-41673ABF94B5}"/>
          </ac:picMkLst>
        </pc:picChg>
      </pc:sldChg>
      <pc:sldChg chg="addSp delSp modSp add mod ord">
        <pc:chgData name="Meredith Roberts" userId="6f69cb7bdad388de" providerId="LiveId" clId="{26773F7C-0F8E-4C85-A7D9-B17ED8A77037}" dt="2026-10-21T22:08:37.803" v="3084"/>
        <pc:sldMkLst>
          <pc:docMk/>
          <pc:sldMk cId="3932449290" sldId="961"/>
        </pc:sldMkLst>
        <pc:spChg chg="mod">
          <ac:chgData name="Meredith Roberts" userId="6f69cb7bdad388de" providerId="LiveId" clId="{26773F7C-0F8E-4C85-A7D9-B17ED8A77037}" dt="2026-10-21T18:19:41.893" v="416" actId="313"/>
          <ac:spMkLst>
            <pc:docMk/>
            <pc:sldMk cId="3932449290" sldId="961"/>
            <ac:spMk id="2" creationId="{C76DC8EA-018D-1924-8D6A-CC7D830AAEDE}"/>
          </ac:spMkLst>
        </pc:spChg>
        <pc:spChg chg="del mod">
          <ac:chgData name="Meredith Roberts" userId="6f69cb7bdad388de" providerId="LiveId" clId="{26773F7C-0F8E-4C85-A7D9-B17ED8A77037}" dt="2026-10-21T18:22:51.469" v="420" actId="22"/>
          <ac:spMkLst>
            <pc:docMk/>
            <pc:sldMk cId="3932449290" sldId="961"/>
            <ac:spMk id="3" creationId="{DF53CC4F-BE45-384C-5978-BEF4975511FB}"/>
          </ac:spMkLst>
        </pc:spChg>
        <pc:picChg chg="add mod ord">
          <ac:chgData name="Meredith Roberts" userId="6f69cb7bdad388de" providerId="LiveId" clId="{26773F7C-0F8E-4C85-A7D9-B17ED8A77037}" dt="2026-10-21T18:22:51.469" v="420" actId="22"/>
          <ac:picMkLst>
            <pc:docMk/>
            <pc:sldMk cId="3932449290" sldId="961"/>
            <ac:picMk id="5" creationId="{4BEB2A58-015A-1967-CACA-D9AB353EC6B9}"/>
          </ac:picMkLst>
        </pc:picChg>
      </pc:sldChg>
      <pc:sldChg chg="modSp add mod ord">
        <pc:chgData name="Meredith Roberts" userId="6f69cb7bdad388de" providerId="LiveId" clId="{26773F7C-0F8E-4C85-A7D9-B17ED8A77037}" dt="2026-10-21T20:04:41.857" v="987"/>
        <pc:sldMkLst>
          <pc:docMk/>
          <pc:sldMk cId="597671986" sldId="962"/>
        </pc:sldMkLst>
        <pc:spChg chg="mod">
          <ac:chgData name="Meredith Roberts" userId="6f69cb7bdad388de" providerId="LiveId" clId="{26773F7C-0F8E-4C85-A7D9-B17ED8A77037}" dt="2026-10-21T20:02:54.513" v="930" actId="33524"/>
          <ac:spMkLst>
            <pc:docMk/>
            <pc:sldMk cId="597671986" sldId="962"/>
            <ac:spMk id="2" creationId="{B43F793F-3754-9FDB-2DBF-D435C7202802}"/>
          </ac:spMkLst>
        </pc:spChg>
        <pc:spChg chg="mod">
          <ac:chgData name="Meredith Roberts" userId="6f69cb7bdad388de" providerId="LiveId" clId="{26773F7C-0F8E-4C85-A7D9-B17ED8A77037}" dt="2026-10-21T20:04:33.712" v="985" actId="313"/>
          <ac:spMkLst>
            <pc:docMk/>
            <pc:sldMk cId="597671986" sldId="962"/>
            <ac:spMk id="3" creationId="{07D6A584-0C7E-96E4-6DB8-2B16D1B9CAAF}"/>
          </ac:spMkLst>
        </pc:spChg>
      </pc:sldChg>
      <pc:sldChg chg="modSp add mod ord modNotesTx">
        <pc:chgData name="Meredith Roberts" userId="6f69cb7bdad388de" providerId="LiveId" clId="{26773F7C-0F8E-4C85-A7D9-B17ED8A77037}" dt="2026-10-21T23:42:50.107" v="6085" actId="20577"/>
        <pc:sldMkLst>
          <pc:docMk/>
          <pc:sldMk cId="2278956856" sldId="963"/>
        </pc:sldMkLst>
        <pc:spChg chg="mod">
          <ac:chgData name="Meredith Roberts" userId="6f69cb7bdad388de" providerId="LiveId" clId="{26773F7C-0F8E-4C85-A7D9-B17ED8A77037}" dt="2026-10-21T20:12:19.432" v="1045" actId="20577"/>
          <ac:spMkLst>
            <pc:docMk/>
            <pc:sldMk cId="2278956856" sldId="963"/>
            <ac:spMk id="2" creationId="{BF33AA85-493A-6AD0-B82A-B3359CF4CC7D}"/>
          </ac:spMkLst>
        </pc:spChg>
        <pc:spChg chg="mod">
          <ac:chgData name="Meredith Roberts" userId="6f69cb7bdad388de" providerId="LiveId" clId="{26773F7C-0F8E-4C85-A7D9-B17ED8A77037}" dt="2026-10-21T23:42:23.944" v="6019" actId="20577"/>
          <ac:spMkLst>
            <pc:docMk/>
            <pc:sldMk cId="2278956856" sldId="963"/>
            <ac:spMk id="3" creationId="{4498B81E-020A-F7CB-C2EB-803EF0CB6F62}"/>
          </ac:spMkLst>
        </pc:spChg>
      </pc:sldChg>
      <pc:sldChg chg="modSp add mod ord">
        <pc:chgData name="Meredith Roberts" userId="6f69cb7bdad388de" providerId="LiveId" clId="{26773F7C-0F8E-4C85-A7D9-B17ED8A77037}" dt="2026-10-21T21:18:41.358" v="1709" actId="20577"/>
        <pc:sldMkLst>
          <pc:docMk/>
          <pc:sldMk cId="3930000607" sldId="964"/>
        </pc:sldMkLst>
        <pc:spChg chg="mod">
          <ac:chgData name="Meredith Roberts" userId="6f69cb7bdad388de" providerId="LiveId" clId="{26773F7C-0F8E-4C85-A7D9-B17ED8A77037}" dt="2026-10-21T20:50:06.941" v="1163" actId="20577"/>
          <ac:spMkLst>
            <pc:docMk/>
            <pc:sldMk cId="3930000607" sldId="964"/>
            <ac:spMk id="2" creationId="{D738453B-9AAF-2B56-EFC0-5D4C0B1D5FBC}"/>
          </ac:spMkLst>
        </pc:spChg>
        <pc:spChg chg="mod">
          <ac:chgData name="Meredith Roberts" userId="6f69cb7bdad388de" providerId="LiveId" clId="{26773F7C-0F8E-4C85-A7D9-B17ED8A77037}" dt="2026-10-21T21:18:41.358" v="1709" actId="20577"/>
          <ac:spMkLst>
            <pc:docMk/>
            <pc:sldMk cId="3930000607" sldId="964"/>
            <ac:spMk id="3" creationId="{BE152727-190A-266A-7DC9-F2A65FD71926}"/>
          </ac:spMkLst>
        </pc:spChg>
      </pc:sldChg>
      <pc:sldChg chg="modSp add mod">
        <pc:chgData name="Meredith Roberts" userId="6f69cb7bdad388de" providerId="LiveId" clId="{26773F7C-0F8E-4C85-A7D9-B17ED8A77037}" dt="2026-10-21T20:59:01.261" v="1443" actId="313"/>
        <pc:sldMkLst>
          <pc:docMk/>
          <pc:sldMk cId="2609976282" sldId="965"/>
        </pc:sldMkLst>
        <pc:spChg chg="mod">
          <ac:chgData name="Meredith Roberts" userId="6f69cb7bdad388de" providerId="LiveId" clId="{26773F7C-0F8E-4C85-A7D9-B17ED8A77037}" dt="2026-10-21T20:57:44.499" v="1267" actId="20577"/>
          <ac:spMkLst>
            <pc:docMk/>
            <pc:sldMk cId="2609976282" sldId="965"/>
            <ac:spMk id="2" creationId="{E0EDA5A9-CFE4-6E1B-6B7D-2A3F7CDF922F}"/>
          </ac:spMkLst>
        </pc:spChg>
        <pc:spChg chg="mod">
          <ac:chgData name="Meredith Roberts" userId="6f69cb7bdad388de" providerId="LiveId" clId="{26773F7C-0F8E-4C85-A7D9-B17ED8A77037}" dt="2026-10-21T20:59:01.261" v="1443" actId="313"/>
          <ac:spMkLst>
            <pc:docMk/>
            <pc:sldMk cId="2609976282" sldId="965"/>
            <ac:spMk id="3" creationId="{6FA49859-C47F-310F-2EB8-2D4BD361F1F0}"/>
          </ac:spMkLst>
        </pc:spChg>
      </pc:sldChg>
      <pc:sldChg chg="add ord">
        <pc:chgData name="Meredith Roberts" userId="6f69cb7bdad388de" providerId="LiveId" clId="{26773F7C-0F8E-4C85-A7D9-B17ED8A77037}" dt="2026-10-21T22:01:09.140" v="2702"/>
        <pc:sldMkLst>
          <pc:docMk/>
          <pc:sldMk cId="1519550502" sldId="966"/>
        </pc:sldMkLst>
      </pc:sldChg>
      <pc:sldChg chg="modSp add mod">
        <pc:chgData name="Meredith Roberts" userId="6f69cb7bdad388de" providerId="LiveId" clId="{26773F7C-0F8E-4C85-A7D9-B17ED8A77037}" dt="2026-10-21T23:43:29.091" v="6089" actId="20577"/>
        <pc:sldMkLst>
          <pc:docMk/>
          <pc:sldMk cId="1073305354" sldId="967"/>
        </pc:sldMkLst>
        <pc:spChg chg="mod">
          <ac:chgData name="Meredith Roberts" userId="6f69cb7bdad388de" providerId="LiveId" clId="{26773F7C-0F8E-4C85-A7D9-B17ED8A77037}" dt="2026-10-21T21:22:08.590" v="1758" actId="20577"/>
          <ac:spMkLst>
            <pc:docMk/>
            <pc:sldMk cId="1073305354" sldId="967"/>
            <ac:spMk id="2" creationId="{7302460C-2D04-FF20-91E8-AE4313264905}"/>
          </ac:spMkLst>
        </pc:spChg>
        <pc:spChg chg="mod">
          <ac:chgData name="Meredith Roberts" userId="6f69cb7bdad388de" providerId="LiveId" clId="{26773F7C-0F8E-4C85-A7D9-B17ED8A77037}" dt="2026-10-21T23:43:29.091" v="6089" actId="20577"/>
          <ac:spMkLst>
            <pc:docMk/>
            <pc:sldMk cId="1073305354" sldId="967"/>
            <ac:spMk id="3" creationId="{7883B491-3B5E-C5CD-F9A3-3DCEE16A4C24}"/>
          </ac:spMkLst>
        </pc:spChg>
      </pc:sldChg>
      <pc:sldChg chg="modSp add mod ord">
        <pc:chgData name="Meredith Roberts" userId="6f69cb7bdad388de" providerId="LiveId" clId="{26773F7C-0F8E-4C85-A7D9-B17ED8A77037}" dt="2026-10-21T21:23:21.511" v="1788" actId="12"/>
        <pc:sldMkLst>
          <pc:docMk/>
          <pc:sldMk cId="1767933372" sldId="968"/>
        </pc:sldMkLst>
        <pc:spChg chg="mod">
          <ac:chgData name="Meredith Roberts" userId="6f69cb7bdad388de" providerId="LiveId" clId="{26773F7C-0F8E-4C85-A7D9-B17ED8A77037}" dt="2026-10-21T21:22:17.441" v="1778" actId="20577"/>
          <ac:spMkLst>
            <pc:docMk/>
            <pc:sldMk cId="1767933372" sldId="968"/>
            <ac:spMk id="2" creationId="{2D3EF7B8-EF27-AD6F-30A4-16670E51E3A4}"/>
          </ac:spMkLst>
        </pc:spChg>
        <pc:spChg chg="mod">
          <ac:chgData name="Meredith Roberts" userId="6f69cb7bdad388de" providerId="LiveId" clId="{26773F7C-0F8E-4C85-A7D9-B17ED8A77037}" dt="2026-10-21T21:23:21.511" v="1788" actId="12"/>
          <ac:spMkLst>
            <pc:docMk/>
            <pc:sldMk cId="1767933372" sldId="968"/>
            <ac:spMk id="3" creationId="{8DD388CD-1CB2-AAC6-45C6-675296438F8D}"/>
          </ac:spMkLst>
        </pc:spChg>
      </pc:sldChg>
      <pc:sldChg chg="modSp add mod ord">
        <pc:chgData name="Meredith Roberts" userId="6f69cb7bdad388de" providerId="LiveId" clId="{26773F7C-0F8E-4C85-A7D9-B17ED8A77037}" dt="2026-10-21T23:45:01.787" v="6091" actId="33524"/>
        <pc:sldMkLst>
          <pc:docMk/>
          <pc:sldMk cId="376262030" sldId="969"/>
        </pc:sldMkLst>
        <pc:spChg chg="mod">
          <ac:chgData name="Meredith Roberts" userId="6f69cb7bdad388de" providerId="LiveId" clId="{26773F7C-0F8E-4C85-A7D9-B17ED8A77037}" dt="2026-10-21T21:23:49.700" v="1800" actId="20577"/>
          <ac:spMkLst>
            <pc:docMk/>
            <pc:sldMk cId="376262030" sldId="969"/>
            <ac:spMk id="2" creationId="{5E04A58C-DE0F-075F-CFBA-864C96BBC6B7}"/>
          </ac:spMkLst>
        </pc:spChg>
        <pc:spChg chg="mod">
          <ac:chgData name="Meredith Roberts" userId="6f69cb7bdad388de" providerId="LiveId" clId="{26773F7C-0F8E-4C85-A7D9-B17ED8A77037}" dt="2026-10-21T23:45:01.787" v="6091" actId="33524"/>
          <ac:spMkLst>
            <pc:docMk/>
            <pc:sldMk cId="376262030" sldId="969"/>
            <ac:spMk id="3" creationId="{47D9C104-06CB-FD82-A4DA-916907723AF5}"/>
          </ac:spMkLst>
        </pc:spChg>
      </pc:sldChg>
      <pc:sldChg chg="addSp delSp modSp add mod">
        <pc:chgData name="Meredith Roberts" userId="6f69cb7bdad388de" providerId="LiveId" clId="{26773F7C-0F8E-4C85-A7D9-B17ED8A77037}" dt="2026-10-21T21:27:46.863" v="1834" actId="26606"/>
        <pc:sldMkLst>
          <pc:docMk/>
          <pc:sldMk cId="601257277" sldId="970"/>
        </pc:sldMkLst>
        <pc:spChg chg="mod">
          <ac:chgData name="Meredith Roberts" userId="6f69cb7bdad388de" providerId="LiveId" clId="{26773F7C-0F8E-4C85-A7D9-B17ED8A77037}" dt="2026-10-21T21:27:46.863" v="1834" actId="26606"/>
          <ac:spMkLst>
            <pc:docMk/>
            <pc:sldMk cId="601257277" sldId="970"/>
            <ac:spMk id="2" creationId="{5D335E43-5870-BCD4-CB05-36A494B0703C}"/>
          </ac:spMkLst>
        </pc:spChg>
        <pc:spChg chg="del mod">
          <ac:chgData name="Meredith Roberts" userId="6f69cb7bdad388de" providerId="LiveId" clId="{26773F7C-0F8E-4C85-A7D9-B17ED8A77037}" dt="2026-10-21T21:27:42.774" v="1833" actId="22"/>
          <ac:spMkLst>
            <pc:docMk/>
            <pc:sldMk cId="601257277" sldId="970"/>
            <ac:spMk id="3" creationId="{CBA9ECCC-50A1-8E7B-1388-AA302799DBB2}"/>
          </ac:spMkLst>
        </pc:spChg>
        <pc:picChg chg="add mod ord">
          <ac:chgData name="Meredith Roberts" userId="6f69cb7bdad388de" providerId="LiveId" clId="{26773F7C-0F8E-4C85-A7D9-B17ED8A77037}" dt="2026-10-21T21:27:46.863" v="1834" actId="26606"/>
          <ac:picMkLst>
            <pc:docMk/>
            <pc:sldMk cId="601257277" sldId="970"/>
            <ac:picMk id="5" creationId="{2B0344DD-C9B9-FD6E-AC47-AAF8870F8411}"/>
          </ac:picMkLst>
        </pc:picChg>
      </pc:sldChg>
      <pc:sldChg chg="addSp delSp modSp add mod">
        <pc:chgData name="Meredith Roberts" userId="6f69cb7bdad388de" providerId="LiveId" clId="{26773F7C-0F8E-4C85-A7D9-B17ED8A77037}" dt="2026-10-21T22:00:29.980" v="2700" actId="1076"/>
        <pc:sldMkLst>
          <pc:docMk/>
          <pc:sldMk cId="2552878859" sldId="971"/>
        </pc:sldMkLst>
        <pc:spChg chg="mod">
          <ac:chgData name="Meredith Roberts" userId="6f69cb7bdad388de" providerId="LiveId" clId="{26773F7C-0F8E-4C85-A7D9-B17ED8A77037}" dt="2026-10-21T21:51:18.887" v="2494" actId="20577"/>
          <ac:spMkLst>
            <pc:docMk/>
            <pc:sldMk cId="2552878859" sldId="971"/>
            <ac:spMk id="2" creationId="{3465CE9E-0DB8-3B69-DC02-A7B51185E86D}"/>
          </ac:spMkLst>
        </pc:spChg>
        <pc:spChg chg="mod">
          <ac:chgData name="Meredith Roberts" userId="6f69cb7bdad388de" providerId="LiveId" clId="{26773F7C-0F8E-4C85-A7D9-B17ED8A77037}" dt="2026-10-21T21:58:22.297" v="2698" actId="20577"/>
          <ac:spMkLst>
            <pc:docMk/>
            <pc:sldMk cId="2552878859" sldId="971"/>
            <ac:spMk id="3" creationId="{4574E16E-EADF-BA49-63E3-9124F98DDB29}"/>
          </ac:spMkLst>
        </pc:spChg>
        <pc:picChg chg="del">
          <ac:chgData name="Meredith Roberts" userId="6f69cb7bdad388de" providerId="LiveId" clId="{26773F7C-0F8E-4C85-A7D9-B17ED8A77037}" dt="2026-10-21T21:52:05.255" v="2518" actId="478"/>
          <ac:picMkLst>
            <pc:docMk/>
            <pc:sldMk cId="2552878859" sldId="971"/>
            <ac:picMk id="5" creationId="{724007F2-1FB4-1E11-5DD2-501A07332623}"/>
          </ac:picMkLst>
        </pc:picChg>
        <pc:picChg chg="add mod">
          <ac:chgData name="Meredith Roberts" userId="6f69cb7bdad388de" providerId="LiveId" clId="{26773F7C-0F8E-4C85-A7D9-B17ED8A77037}" dt="2026-10-21T22:00:29.980" v="2700" actId="1076"/>
          <ac:picMkLst>
            <pc:docMk/>
            <pc:sldMk cId="2552878859" sldId="971"/>
            <ac:picMk id="6" creationId="{56E11687-24E0-9837-F877-1929E06D12BC}"/>
          </ac:picMkLst>
        </pc:picChg>
        <pc:picChg chg="del">
          <ac:chgData name="Meredith Roberts" userId="6f69cb7bdad388de" providerId="LiveId" clId="{26773F7C-0F8E-4C85-A7D9-B17ED8A77037}" dt="2026-10-21T21:52:07.173" v="2519" actId="478"/>
          <ac:picMkLst>
            <pc:docMk/>
            <pc:sldMk cId="2552878859" sldId="971"/>
            <ac:picMk id="7" creationId="{31A2BAE9-71CE-39E6-6CFD-12A641653EA3}"/>
          </ac:picMkLst>
        </pc:picChg>
      </pc:sldChg>
      <pc:sldChg chg="delSp modSp add mod">
        <pc:chgData name="Meredith Roberts" userId="6f69cb7bdad388de" providerId="LiveId" clId="{26773F7C-0F8E-4C85-A7D9-B17ED8A77037}" dt="2026-10-21T22:03:21.343" v="2870" actId="20577"/>
        <pc:sldMkLst>
          <pc:docMk/>
          <pc:sldMk cId="2973791885" sldId="972"/>
        </pc:sldMkLst>
        <pc:spChg chg="mod">
          <ac:chgData name="Meredith Roberts" userId="6f69cb7bdad388de" providerId="LiveId" clId="{26773F7C-0F8E-4C85-A7D9-B17ED8A77037}" dt="2026-10-21T22:01:48.609" v="2720" actId="20577"/>
          <ac:spMkLst>
            <pc:docMk/>
            <pc:sldMk cId="2973791885" sldId="972"/>
            <ac:spMk id="2" creationId="{B42CF633-E3B6-CAD4-B719-EFF9578D85E1}"/>
          </ac:spMkLst>
        </pc:spChg>
        <pc:spChg chg="mod">
          <ac:chgData name="Meredith Roberts" userId="6f69cb7bdad388de" providerId="LiveId" clId="{26773F7C-0F8E-4C85-A7D9-B17ED8A77037}" dt="2026-10-21T22:03:21.343" v="2870" actId="20577"/>
          <ac:spMkLst>
            <pc:docMk/>
            <pc:sldMk cId="2973791885" sldId="972"/>
            <ac:spMk id="3" creationId="{E363B46B-EB62-4C34-8FB9-E3D6494CC9AA}"/>
          </ac:spMkLst>
        </pc:spChg>
        <pc:picChg chg="del">
          <ac:chgData name="Meredith Roberts" userId="6f69cb7bdad388de" providerId="LiveId" clId="{26773F7C-0F8E-4C85-A7D9-B17ED8A77037}" dt="2026-10-21T22:02:34.118" v="2755" actId="478"/>
          <ac:picMkLst>
            <pc:docMk/>
            <pc:sldMk cId="2973791885" sldId="972"/>
            <ac:picMk id="5" creationId="{1B8F449E-0550-7E50-0BC9-DCAEC831F5B1}"/>
          </ac:picMkLst>
        </pc:picChg>
      </pc:sldChg>
      <pc:sldChg chg="addSp delSp modSp add mod">
        <pc:chgData name="Meredith Roberts" userId="6f69cb7bdad388de" providerId="LiveId" clId="{26773F7C-0F8E-4C85-A7D9-B17ED8A77037}" dt="2026-10-21T22:18:26.916" v="3507" actId="20577"/>
        <pc:sldMkLst>
          <pc:docMk/>
          <pc:sldMk cId="2244965014" sldId="973"/>
        </pc:sldMkLst>
        <pc:spChg chg="mod">
          <ac:chgData name="Meredith Roberts" userId="6f69cb7bdad388de" providerId="LiveId" clId="{26773F7C-0F8E-4C85-A7D9-B17ED8A77037}" dt="2026-10-21T22:12:40.933" v="3166" actId="313"/>
          <ac:spMkLst>
            <pc:docMk/>
            <pc:sldMk cId="2244965014" sldId="973"/>
            <ac:spMk id="2" creationId="{C7AC2DA4-3899-F986-4EF1-5D68886043BC}"/>
          </ac:spMkLst>
        </pc:spChg>
        <pc:spChg chg="mod">
          <ac:chgData name="Meredith Roberts" userId="6f69cb7bdad388de" providerId="LiveId" clId="{26773F7C-0F8E-4C85-A7D9-B17ED8A77037}" dt="2026-10-21T22:18:26.916" v="3507" actId="20577"/>
          <ac:spMkLst>
            <pc:docMk/>
            <pc:sldMk cId="2244965014" sldId="973"/>
            <ac:spMk id="3" creationId="{70C31450-D2C4-C731-C486-EFC5923EDC60}"/>
          </ac:spMkLst>
        </pc:spChg>
        <pc:picChg chg="add mod">
          <ac:chgData name="Meredith Roberts" userId="6f69cb7bdad388de" providerId="LiveId" clId="{26773F7C-0F8E-4C85-A7D9-B17ED8A77037}" dt="2026-10-21T22:12:29.123" v="3164" actId="1076"/>
          <ac:picMkLst>
            <pc:docMk/>
            <pc:sldMk cId="2244965014" sldId="973"/>
            <ac:picMk id="5" creationId="{598CA237-06C2-AA9A-B322-1C1463B4BD4A}"/>
          </ac:picMkLst>
        </pc:picChg>
        <pc:picChg chg="del">
          <ac:chgData name="Meredith Roberts" userId="6f69cb7bdad388de" providerId="LiveId" clId="{26773F7C-0F8E-4C85-A7D9-B17ED8A77037}" dt="2026-10-21T22:12:26.283" v="3162" actId="478"/>
          <ac:picMkLst>
            <pc:docMk/>
            <pc:sldMk cId="2244965014" sldId="973"/>
            <ac:picMk id="7" creationId="{3695722C-2CA0-0DCC-B797-0D1C7963A5CE}"/>
          </ac:picMkLst>
        </pc:picChg>
      </pc:sldChg>
      <pc:sldChg chg="add">
        <pc:chgData name="Meredith Roberts" userId="6f69cb7bdad388de" providerId="LiveId" clId="{26773F7C-0F8E-4C85-A7D9-B17ED8A77037}" dt="2026-10-21T22:27:21.539" v="3510" actId="2890"/>
        <pc:sldMkLst>
          <pc:docMk/>
          <pc:sldMk cId="3200098918" sldId="974"/>
        </pc:sldMkLst>
      </pc:sldChg>
      <pc:sldChg chg="modSp add mod">
        <pc:chgData name="Meredith Roberts" userId="6f69cb7bdad388de" providerId="LiveId" clId="{26773F7C-0F8E-4C85-A7D9-B17ED8A77037}" dt="2026-10-21T22:40:57.667" v="4380" actId="20577"/>
        <pc:sldMkLst>
          <pc:docMk/>
          <pc:sldMk cId="3746567097" sldId="975"/>
        </pc:sldMkLst>
        <pc:spChg chg="mod">
          <ac:chgData name="Meredith Roberts" userId="6f69cb7bdad388de" providerId="LiveId" clId="{26773F7C-0F8E-4C85-A7D9-B17ED8A77037}" dt="2026-10-21T22:37:54.346" v="4070" actId="20577"/>
          <ac:spMkLst>
            <pc:docMk/>
            <pc:sldMk cId="3746567097" sldId="975"/>
            <ac:spMk id="2" creationId="{EE1203A1-42CA-25B3-F5F4-BC6A0568D83B}"/>
          </ac:spMkLst>
        </pc:spChg>
        <pc:spChg chg="mod">
          <ac:chgData name="Meredith Roberts" userId="6f69cb7bdad388de" providerId="LiveId" clId="{26773F7C-0F8E-4C85-A7D9-B17ED8A77037}" dt="2026-10-21T22:40:57.667" v="4380" actId="20577"/>
          <ac:spMkLst>
            <pc:docMk/>
            <pc:sldMk cId="3746567097" sldId="975"/>
            <ac:spMk id="3" creationId="{DDC584B9-D5D6-D66E-8388-2E444234AA9E}"/>
          </ac:spMkLst>
        </pc:spChg>
      </pc:sldChg>
      <pc:sldChg chg="addSp delSp modSp add mod">
        <pc:chgData name="Meredith Roberts" userId="6f69cb7bdad388de" providerId="LiveId" clId="{26773F7C-0F8E-4C85-A7D9-B17ED8A77037}" dt="2026-10-21T23:50:21.006" v="6098" actId="14100"/>
        <pc:sldMkLst>
          <pc:docMk/>
          <pc:sldMk cId="3079016025" sldId="976"/>
        </pc:sldMkLst>
        <pc:spChg chg="mod">
          <ac:chgData name="Meredith Roberts" userId="6f69cb7bdad388de" providerId="LiveId" clId="{26773F7C-0F8E-4C85-A7D9-B17ED8A77037}" dt="2026-10-21T22:41:30.858" v="4393" actId="20577"/>
          <ac:spMkLst>
            <pc:docMk/>
            <pc:sldMk cId="3079016025" sldId="976"/>
            <ac:spMk id="2" creationId="{8D63B25E-8A3B-C721-0CBE-C92C1B56D561}"/>
          </ac:spMkLst>
        </pc:spChg>
        <pc:spChg chg="add del mod">
          <ac:chgData name="Meredith Roberts" userId="6f69cb7bdad388de" providerId="LiveId" clId="{26773F7C-0F8E-4C85-A7D9-B17ED8A77037}" dt="2026-10-21T22:44:11.096" v="4395" actId="22"/>
          <ac:spMkLst>
            <pc:docMk/>
            <pc:sldMk cId="3079016025" sldId="976"/>
            <ac:spMk id="5" creationId="{A51535A1-EA11-F024-B344-F5581CD3B44E}"/>
          </ac:spMkLst>
        </pc:spChg>
        <pc:spChg chg="add mod">
          <ac:chgData name="Meredith Roberts" userId="6f69cb7bdad388de" providerId="LiveId" clId="{26773F7C-0F8E-4C85-A7D9-B17ED8A77037}" dt="2026-10-21T23:50:21.006" v="6098" actId="14100"/>
          <ac:spMkLst>
            <pc:docMk/>
            <pc:sldMk cId="3079016025" sldId="976"/>
            <ac:spMk id="11" creationId="{BC14F388-2AFD-ACE4-AB89-1E4B6EAA3AAE}"/>
          </ac:spMkLst>
        </pc:spChg>
        <pc:graphicFrameChg chg="del">
          <ac:chgData name="Meredith Roberts" userId="6f69cb7bdad388de" providerId="LiveId" clId="{26773F7C-0F8E-4C85-A7D9-B17ED8A77037}" dt="2026-10-21T22:42:23.838" v="4394" actId="478"/>
          <ac:graphicFrameMkLst>
            <pc:docMk/>
            <pc:sldMk cId="3079016025" sldId="976"/>
            <ac:graphicFrameMk id="4" creationId="{70CE31C6-E5BA-31C0-58AF-365AFF710F09}"/>
          </ac:graphicFrameMkLst>
        </pc:graphicFrameChg>
        <pc:picChg chg="add mod ord">
          <ac:chgData name="Meredith Roberts" userId="6f69cb7bdad388de" providerId="LiveId" clId="{26773F7C-0F8E-4C85-A7D9-B17ED8A77037}" dt="2026-10-21T22:44:16.898" v="4398" actId="1076"/>
          <ac:picMkLst>
            <pc:docMk/>
            <pc:sldMk cId="3079016025" sldId="976"/>
            <ac:picMk id="7" creationId="{0138719B-3D0E-CE9C-14D4-B15E304137EB}"/>
          </ac:picMkLst>
        </pc:picChg>
        <pc:picChg chg="add mod">
          <ac:chgData name="Meredith Roberts" userId="6f69cb7bdad388de" providerId="LiveId" clId="{26773F7C-0F8E-4C85-A7D9-B17ED8A77037}" dt="2026-10-21T22:44:53.175" v="4402" actId="1076"/>
          <ac:picMkLst>
            <pc:docMk/>
            <pc:sldMk cId="3079016025" sldId="976"/>
            <ac:picMk id="8" creationId="{42CF1D75-8B12-F3A5-FECA-1FBA8D801998}"/>
          </ac:picMkLst>
        </pc:picChg>
        <pc:picChg chg="add mod">
          <ac:chgData name="Meredith Roberts" userId="6f69cb7bdad388de" providerId="LiveId" clId="{26773F7C-0F8E-4C85-A7D9-B17ED8A77037}" dt="2026-10-21T22:45:37.537" v="4405" actId="1076"/>
          <ac:picMkLst>
            <pc:docMk/>
            <pc:sldMk cId="3079016025" sldId="976"/>
            <ac:picMk id="9" creationId="{1EB7CDB1-F005-F472-6B83-76B3D273200C}"/>
          </ac:picMkLst>
        </pc:picChg>
      </pc:sldChg>
      <pc:sldChg chg="addSp delSp modSp add mod ord modClrScheme chgLayout">
        <pc:chgData name="Meredith Roberts" userId="6f69cb7bdad388de" providerId="LiveId" clId="{26773F7C-0F8E-4C85-A7D9-B17ED8A77037}" dt="2026-10-21T23:25:11.788" v="4817" actId="20577"/>
        <pc:sldMkLst>
          <pc:docMk/>
          <pc:sldMk cId="380054460" sldId="977"/>
        </pc:sldMkLst>
        <pc:spChg chg="mod ord">
          <ac:chgData name="Meredith Roberts" userId="6f69cb7bdad388de" providerId="LiveId" clId="{26773F7C-0F8E-4C85-A7D9-B17ED8A77037}" dt="2026-10-21T23:23:47.275" v="4601" actId="255"/>
          <ac:spMkLst>
            <pc:docMk/>
            <pc:sldMk cId="380054460" sldId="977"/>
            <ac:spMk id="2" creationId="{67D7403C-151C-F46F-5346-6FDA2F58DAC3}"/>
          </ac:spMkLst>
        </pc:spChg>
        <pc:spChg chg="del mod ord">
          <ac:chgData name="Meredith Roberts" userId="6f69cb7bdad388de" providerId="LiveId" clId="{26773F7C-0F8E-4C85-A7D9-B17ED8A77037}" dt="2026-10-21T23:18:34.541" v="4494" actId="700"/>
          <ac:spMkLst>
            <pc:docMk/>
            <pc:sldMk cId="380054460" sldId="977"/>
            <ac:spMk id="3" creationId="{7B23F736-9A43-AEC0-89E1-9DB6A47C354D}"/>
          </ac:spMkLst>
        </pc:spChg>
        <pc:spChg chg="add mod ord">
          <ac:chgData name="Meredith Roberts" userId="6f69cb7bdad388de" providerId="LiveId" clId="{26773F7C-0F8E-4C85-A7D9-B17ED8A77037}" dt="2026-10-21T23:24:40.846" v="4724" actId="20577"/>
          <ac:spMkLst>
            <pc:docMk/>
            <pc:sldMk cId="380054460" sldId="977"/>
            <ac:spMk id="4" creationId="{382725BB-D722-4F88-9863-A4693CD1289D}"/>
          </ac:spMkLst>
        </pc:spChg>
        <pc:spChg chg="add mod ord">
          <ac:chgData name="Meredith Roberts" userId="6f69cb7bdad388de" providerId="LiveId" clId="{26773F7C-0F8E-4C85-A7D9-B17ED8A77037}" dt="2026-10-21T23:25:11.788" v="4817" actId="20577"/>
          <ac:spMkLst>
            <pc:docMk/>
            <pc:sldMk cId="380054460" sldId="977"/>
            <ac:spMk id="5" creationId="{9F3E34D0-03FD-A25D-4355-884E79DC1CA5}"/>
          </ac:spMkLst>
        </pc:spChg>
      </pc:sldChg>
      <pc:sldChg chg="add">
        <pc:chgData name="Meredith Roberts" userId="6f69cb7bdad388de" providerId="LiveId" clId="{26773F7C-0F8E-4C85-A7D9-B17ED8A77037}" dt="2026-10-21T23:25:38.253" v="4819" actId="2890"/>
        <pc:sldMkLst>
          <pc:docMk/>
          <pc:sldMk cId="2688956530" sldId="978"/>
        </pc:sldMkLst>
      </pc:sldChg>
      <pc:sldChg chg="modSp add mod">
        <pc:chgData name="Meredith Roberts" userId="6f69cb7bdad388de" providerId="LiveId" clId="{26773F7C-0F8E-4C85-A7D9-B17ED8A77037}" dt="2026-10-21T23:34:11.789" v="5779" actId="20577"/>
        <pc:sldMkLst>
          <pc:docMk/>
          <pc:sldMk cId="3064558171" sldId="979"/>
        </pc:sldMkLst>
        <pc:spChg chg="mod">
          <ac:chgData name="Meredith Roberts" userId="6f69cb7bdad388de" providerId="LiveId" clId="{26773F7C-0F8E-4C85-A7D9-B17ED8A77037}" dt="2026-10-21T23:30:05.867" v="5163" actId="20577"/>
          <ac:spMkLst>
            <pc:docMk/>
            <pc:sldMk cId="3064558171" sldId="979"/>
            <ac:spMk id="2" creationId="{4AC39A27-FF09-4DA1-F4AC-8A574FD303D5}"/>
          </ac:spMkLst>
        </pc:spChg>
        <pc:spChg chg="mod">
          <ac:chgData name="Meredith Roberts" userId="6f69cb7bdad388de" providerId="LiveId" clId="{26773F7C-0F8E-4C85-A7D9-B17ED8A77037}" dt="2026-10-21T23:34:11.789" v="5779" actId="20577"/>
          <ac:spMkLst>
            <pc:docMk/>
            <pc:sldMk cId="3064558171" sldId="979"/>
            <ac:spMk id="3" creationId="{9B044D2C-B5F9-2E9D-1B37-E8FEED90DF6D}"/>
          </ac:spMkLst>
        </pc:spChg>
      </pc:sldChg>
      <pc:sldChg chg="add ord">
        <pc:chgData name="Meredith Roberts" userId="6f69cb7bdad388de" providerId="LiveId" clId="{26773F7C-0F8E-4C85-A7D9-B17ED8A77037}" dt="2026-10-21T23:49:36.296" v="6094"/>
        <pc:sldMkLst>
          <pc:docMk/>
          <pc:sldMk cId="3647517605" sldId="980"/>
        </pc:sldMkLst>
      </pc:sldChg>
      <pc:sldMasterChg chg="delSldLayout">
        <pc:chgData name="Meredith Roberts" userId="6f69cb7bdad388de" providerId="LiveId" clId="{26773F7C-0F8E-4C85-A7D9-B17ED8A77037}" dt="2026-10-21T23:25:16.463" v="4818" actId="47"/>
        <pc:sldMasterMkLst>
          <pc:docMk/>
          <pc:sldMasterMk cId="3383358434" sldId="2147483648"/>
        </pc:sldMasterMkLst>
        <pc:sldLayoutChg chg="del">
          <pc:chgData name="Meredith Roberts" userId="6f69cb7bdad388de" providerId="LiveId" clId="{26773F7C-0F8E-4C85-A7D9-B17ED8A77037}" dt="2026-10-21T23:25:16.463" v="4818" actId="47"/>
          <pc:sldLayoutMkLst>
            <pc:docMk/>
            <pc:sldMasterMk cId="3383358434" sldId="2147483648"/>
            <pc:sldLayoutMk cId="3470521523" sldId="2147483660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F25120-A702-4557-A03E-F59C23BC0782}" type="doc">
      <dgm:prSet loTypeId="urn:microsoft.com/office/officeart/2005/8/layout/lProcess2" loCatId="list" qsTypeId="urn:microsoft.com/office/officeart/2005/8/quickstyle/simple1#16" qsCatId="simple" csTypeId="urn:microsoft.com/office/officeart/2005/8/colors/accent0_1#1" csCatId="mainScheme" phldr="1"/>
      <dgm:spPr/>
      <dgm:t>
        <a:bodyPr/>
        <a:lstStyle/>
        <a:p>
          <a:endParaRPr lang="en-US"/>
        </a:p>
      </dgm:t>
    </dgm:pt>
    <dgm:pt modelId="{2892FFA5-60B9-476D-BB85-4A2C9C7683F3}">
      <dgm:prSet phldrT="[Text]" phldr="0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4000" dirty="0"/>
            <a:t>Barriers</a:t>
          </a:r>
        </a:p>
      </dgm:t>
    </dgm:pt>
    <dgm:pt modelId="{6CE1D7CE-160B-466E-B9E2-8360061F63E9}" type="parTrans" cxnId="{8FB790F0-C826-4FB4-8CE5-0B81ACA2E9D3}">
      <dgm:prSet/>
      <dgm:spPr/>
      <dgm:t>
        <a:bodyPr/>
        <a:lstStyle/>
        <a:p>
          <a:endParaRPr lang="en-US"/>
        </a:p>
      </dgm:t>
    </dgm:pt>
    <dgm:pt modelId="{B59D670D-D12E-4CE5-A3B4-D3F124908485}" type="sibTrans" cxnId="{8FB790F0-C826-4FB4-8CE5-0B81ACA2E9D3}">
      <dgm:prSet/>
      <dgm:spPr/>
      <dgm:t>
        <a:bodyPr/>
        <a:lstStyle/>
        <a:p>
          <a:endParaRPr lang="en-US"/>
        </a:p>
      </dgm:t>
    </dgm:pt>
    <dgm:pt modelId="{FDB04F22-92D7-42B2-89E5-C6316C93D257}">
      <dgm:prSet phldrT="[Text]" phldr="0"/>
      <dgm:spPr/>
      <dgm:t>
        <a:bodyPr/>
        <a:lstStyle/>
        <a:p>
          <a:r>
            <a:rPr lang="en-US" dirty="0"/>
            <a:t>Dislike</a:t>
          </a:r>
        </a:p>
      </dgm:t>
    </dgm:pt>
    <dgm:pt modelId="{0A97F97E-5A33-475F-9894-3CD55F0DE05D}" type="parTrans" cxnId="{C402080F-ED69-44C3-87E8-18631DF6306F}">
      <dgm:prSet/>
      <dgm:spPr/>
      <dgm:t>
        <a:bodyPr/>
        <a:lstStyle/>
        <a:p>
          <a:endParaRPr lang="en-US"/>
        </a:p>
      </dgm:t>
    </dgm:pt>
    <dgm:pt modelId="{87ED5428-7C54-4FFD-B444-E9AB3A59FF93}" type="sibTrans" cxnId="{C402080F-ED69-44C3-87E8-18631DF6306F}">
      <dgm:prSet/>
      <dgm:spPr/>
      <dgm:t>
        <a:bodyPr/>
        <a:lstStyle/>
        <a:p>
          <a:endParaRPr lang="en-US"/>
        </a:p>
      </dgm:t>
    </dgm:pt>
    <dgm:pt modelId="{836B2BB7-D5B2-462D-A051-28EA6BB07E24}">
      <dgm:prSet phldrT="[Text]" phldr="0"/>
      <dgm:spPr/>
      <dgm:t>
        <a:bodyPr/>
        <a:lstStyle/>
        <a:p>
          <a:r>
            <a:rPr lang="en-US" dirty="0"/>
            <a:t>Safety</a:t>
          </a:r>
        </a:p>
      </dgm:t>
    </dgm:pt>
    <dgm:pt modelId="{6E0028B4-4020-41D0-AAB6-883E35D0616F}" type="parTrans" cxnId="{ACE6C2EB-7F76-430D-8679-ABA373264007}">
      <dgm:prSet/>
      <dgm:spPr/>
      <dgm:t>
        <a:bodyPr/>
        <a:lstStyle/>
        <a:p>
          <a:endParaRPr lang="en-US"/>
        </a:p>
      </dgm:t>
    </dgm:pt>
    <dgm:pt modelId="{924BC7DB-F0D9-4B33-95C9-9E8D7D85424E}" type="sibTrans" cxnId="{ACE6C2EB-7F76-430D-8679-ABA373264007}">
      <dgm:prSet/>
      <dgm:spPr/>
      <dgm:t>
        <a:bodyPr/>
        <a:lstStyle/>
        <a:p>
          <a:endParaRPr lang="en-US"/>
        </a:p>
      </dgm:t>
    </dgm:pt>
    <dgm:pt modelId="{008405B8-B444-4447-BBA3-FEC827A3FE52}">
      <dgm:prSet phldrT="[Text]" phldr="0"/>
      <dgm:spPr/>
      <dgm:t>
        <a:bodyPr/>
        <a:lstStyle/>
        <a:p>
          <a:r>
            <a:rPr lang="en-US" dirty="0"/>
            <a:t>Time commitment</a:t>
          </a:r>
        </a:p>
      </dgm:t>
    </dgm:pt>
    <dgm:pt modelId="{FE8E7343-48DA-4812-8126-9EB9BC15D697}" type="parTrans" cxnId="{F9611D36-C91A-4DBF-91BD-2063695C3A4B}">
      <dgm:prSet/>
      <dgm:spPr/>
      <dgm:t>
        <a:bodyPr/>
        <a:lstStyle/>
        <a:p>
          <a:endParaRPr lang="en-US"/>
        </a:p>
      </dgm:t>
    </dgm:pt>
    <dgm:pt modelId="{E87A16A8-D376-4EE9-AC0F-6285B61B33A7}" type="sibTrans" cxnId="{F9611D36-C91A-4DBF-91BD-2063695C3A4B}">
      <dgm:prSet/>
      <dgm:spPr/>
      <dgm:t>
        <a:bodyPr/>
        <a:lstStyle/>
        <a:p>
          <a:endParaRPr lang="en-US"/>
        </a:p>
      </dgm:t>
    </dgm:pt>
    <dgm:pt modelId="{F7A0D79D-42AF-48D1-9F44-C440C36043CA}">
      <dgm:prSet phldrT="[Text]" phldr="0"/>
      <dgm:spPr/>
      <dgm:t>
        <a:bodyPr/>
        <a:lstStyle/>
        <a:p>
          <a:r>
            <a:rPr lang="en-US" dirty="0"/>
            <a:t>No resources</a:t>
          </a:r>
        </a:p>
      </dgm:t>
    </dgm:pt>
    <dgm:pt modelId="{25B43A61-FF89-4B75-A4EA-021164BB1993}" type="parTrans" cxnId="{2D68C2BD-33B4-4943-9C85-FE97710111A7}">
      <dgm:prSet/>
      <dgm:spPr/>
      <dgm:t>
        <a:bodyPr/>
        <a:lstStyle/>
        <a:p>
          <a:endParaRPr lang="en-US"/>
        </a:p>
      </dgm:t>
    </dgm:pt>
    <dgm:pt modelId="{ADB720AC-DB1D-480C-AE3D-FFB22BC93F1C}" type="sibTrans" cxnId="{2D68C2BD-33B4-4943-9C85-FE97710111A7}">
      <dgm:prSet/>
      <dgm:spPr/>
      <dgm:t>
        <a:bodyPr/>
        <a:lstStyle/>
        <a:p>
          <a:endParaRPr lang="en-US"/>
        </a:p>
      </dgm:t>
    </dgm:pt>
    <dgm:pt modelId="{EF222FFF-C33F-4AE1-BA8E-3FB35AFAB062}">
      <dgm:prSet phldrT="[Text]" phldr="0"/>
      <dgm:spPr/>
      <dgm:t>
        <a:bodyPr/>
        <a:lstStyle/>
        <a:p>
          <a:r>
            <a:rPr lang="en-US" dirty="0"/>
            <a:t>Too expensive</a:t>
          </a:r>
        </a:p>
      </dgm:t>
    </dgm:pt>
    <dgm:pt modelId="{72ABBD66-237D-4E4C-8EC7-F759F82F2961}" type="parTrans" cxnId="{1747CC7B-C393-4CBF-9012-B9BEDE1109D7}">
      <dgm:prSet/>
      <dgm:spPr/>
      <dgm:t>
        <a:bodyPr/>
        <a:lstStyle/>
        <a:p>
          <a:endParaRPr lang="en-US"/>
        </a:p>
      </dgm:t>
    </dgm:pt>
    <dgm:pt modelId="{8D7C044A-95A7-44D4-BE1C-3E211022B5C0}" type="sibTrans" cxnId="{1747CC7B-C393-4CBF-9012-B9BEDE1109D7}">
      <dgm:prSet/>
      <dgm:spPr/>
      <dgm:t>
        <a:bodyPr/>
        <a:lstStyle/>
        <a:p>
          <a:endParaRPr lang="en-US"/>
        </a:p>
      </dgm:t>
    </dgm:pt>
    <dgm:pt modelId="{723D368A-2997-4CBD-822B-1AE5F74E761F}">
      <dgm:prSet phldrT="[Text]" phldr="0"/>
      <dgm:spPr/>
      <dgm:t>
        <a:bodyPr/>
        <a:lstStyle/>
        <a:p>
          <a:r>
            <a:rPr lang="en-US" b="0" i="0" dirty="0"/>
            <a:t>Self-conscious</a:t>
          </a:r>
          <a:r>
            <a:rPr lang="en-US" dirty="0"/>
            <a:t>/wants to exercise alone</a:t>
          </a:r>
        </a:p>
      </dgm:t>
    </dgm:pt>
    <dgm:pt modelId="{90593F3E-2466-4750-B808-9A1BAF605D49}" type="parTrans" cxnId="{2B5D5775-2F36-4377-B8BB-C5F16834792E}">
      <dgm:prSet/>
      <dgm:spPr/>
      <dgm:t>
        <a:bodyPr/>
        <a:lstStyle/>
        <a:p>
          <a:endParaRPr lang="en-US"/>
        </a:p>
      </dgm:t>
    </dgm:pt>
    <dgm:pt modelId="{961177F9-7B95-44A9-B6F1-270DE9D2314C}" type="sibTrans" cxnId="{2B5D5775-2F36-4377-B8BB-C5F16834792E}">
      <dgm:prSet/>
      <dgm:spPr/>
      <dgm:t>
        <a:bodyPr/>
        <a:lstStyle/>
        <a:p>
          <a:endParaRPr lang="en-US"/>
        </a:p>
      </dgm:t>
    </dgm:pt>
    <dgm:pt modelId="{CDC7A60B-8FA5-42A8-AF92-6231E20224AE}" type="pres">
      <dgm:prSet presAssocID="{EBF25120-A702-4557-A03E-F59C23BC0782}" presName="theList" presStyleCnt="0">
        <dgm:presLayoutVars>
          <dgm:dir/>
          <dgm:animLvl val="lvl"/>
          <dgm:resizeHandles val="exact"/>
        </dgm:presLayoutVars>
      </dgm:prSet>
      <dgm:spPr/>
    </dgm:pt>
    <dgm:pt modelId="{B1CC2C65-8C33-4B87-8942-8E62F8111E0B}" type="pres">
      <dgm:prSet presAssocID="{2892FFA5-60B9-476D-BB85-4A2C9C7683F3}" presName="compNode" presStyleCnt="0"/>
      <dgm:spPr/>
    </dgm:pt>
    <dgm:pt modelId="{C79C4CE9-52A2-4B27-A232-4DA3D6A9D60B}" type="pres">
      <dgm:prSet presAssocID="{2892FFA5-60B9-476D-BB85-4A2C9C7683F3}" presName="aNode" presStyleLbl="bgShp" presStyleIdx="0" presStyleCnt="1" custLinFactNeighborX="4594" custLinFactNeighborY="4217"/>
      <dgm:spPr/>
    </dgm:pt>
    <dgm:pt modelId="{7648B684-171C-400E-9B2D-7B1C9716D401}" type="pres">
      <dgm:prSet presAssocID="{2892FFA5-60B9-476D-BB85-4A2C9C7683F3}" presName="textNode" presStyleLbl="bgShp" presStyleIdx="0" presStyleCnt="1"/>
      <dgm:spPr/>
    </dgm:pt>
    <dgm:pt modelId="{93A920F1-C39A-4275-AD0E-B53D189E4DBE}" type="pres">
      <dgm:prSet presAssocID="{2892FFA5-60B9-476D-BB85-4A2C9C7683F3}" presName="compChildNode" presStyleCnt="0"/>
      <dgm:spPr/>
    </dgm:pt>
    <dgm:pt modelId="{4D7B5F1A-21EA-4901-A2CB-2A54573515AA}" type="pres">
      <dgm:prSet presAssocID="{2892FFA5-60B9-476D-BB85-4A2C9C7683F3}" presName="theInnerList" presStyleCnt="0"/>
      <dgm:spPr/>
    </dgm:pt>
    <dgm:pt modelId="{E6FACBA3-C03C-42F1-8B35-85C6638B4AE7}" type="pres">
      <dgm:prSet presAssocID="{FDB04F22-92D7-42B2-89E5-C6316C93D257}" presName="childNode" presStyleLbl="node1" presStyleIdx="0" presStyleCnt="6">
        <dgm:presLayoutVars>
          <dgm:bulletEnabled val="1"/>
        </dgm:presLayoutVars>
      </dgm:prSet>
      <dgm:spPr/>
    </dgm:pt>
    <dgm:pt modelId="{CB2AD9A8-9A31-41AB-AC58-712899AF3089}" type="pres">
      <dgm:prSet presAssocID="{FDB04F22-92D7-42B2-89E5-C6316C93D257}" presName="aSpace2" presStyleCnt="0"/>
      <dgm:spPr/>
    </dgm:pt>
    <dgm:pt modelId="{DFD0AB86-0F61-42C0-9607-E94C23C53AD1}" type="pres">
      <dgm:prSet presAssocID="{836B2BB7-D5B2-462D-A051-28EA6BB07E24}" presName="childNode" presStyleLbl="node1" presStyleIdx="1" presStyleCnt="6">
        <dgm:presLayoutVars>
          <dgm:bulletEnabled val="1"/>
        </dgm:presLayoutVars>
      </dgm:prSet>
      <dgm:spPr/>
    </dgm:pt>
    <dgm:pt modelId="{E71D40DD-AFF6-4E77-900D-17F4F0F6AD6A}" type="pres">
      <dgm:prSet presAssocID="{836B2BB7-D5B2-462D-A051-28EA6BB07E24}" presName="aSpace2" presStyleCnt="0"/>
      <dgm:spPr/>
    </dgm:pt>
    <dgm:pt modelId="{BA698353-1E9B-440D-A96A-DFB7E19F8D91}" type="pres">
      <dgm:prSet presAssocID="{008405B8-B444-4447-BBA3-FEC827A3FE52}" presName="childNode" presStyleLbl="node1" presStyleIdx="2" presStyleCnt="6">
        <dgm:presLayoutVars>
          <dgm:bulletEnabled val="1"/>
        </dgm:presLayoutVars>
      </dgm:prSet>
      <dgm:spPr/>
    </dgm:pt>
    <dgm:pt modelId="{0BC48B6A-0444-4B21-A3E1-F1FA0C38D442}" type="pres">
      <dgm:prSet presAssocID="{008405B8-B444-4447-BBA3-FEC827A3FE52}" presName="aSpace2" presStyleCnt="0"/>
      <dgm:spPr/>
    </dgm:pt>
    <dgm:pt modelId="{876E8636-55D7-4404-BBC3-24FC86DEC1C2}" type="pres">
      <dgm:prSet presAssocID="{F7A0D79D-42AF-48D1-9F44-C440C36043CA}" presName="childNode" presStyleLbl="node1" presStyleIdx="3" presStyleCnt="6">
        <dgm:presLayoutVars>
          <dgm:bulletEnabled val="1"/>
        </dgm:presLayoutVars>
      </dgm:prSet>
      <dgm:spPr/>
    </dgm:pt>
    <dgm:pt modelId="{F6E6D298-724B-4A75-8134-6658E313045D}" type="pres">
      <dgm:prSet presAssocID="{F7A0D79D-42AF-48D1-9F44-C440C36043CA}" presName="aSpace2" presStyleCnt="0"/>
      <dgm:spPr/>
    </dgm:pt>
    <dgm:pt modelId="{C9DD8C50-8BC2-4C74-81E1-D965C7DCCE2C}" type="pres">
      <dgm:prSet presAssocID="{EF222FFF-C33F-4AE1-BA8E-3FB35AFAB062}" presName="childNode" presStyleLbl="node1" presStyleIdx="4" presStyleCnt="6">
        <dgm:presLayoutVars>
          <dgm:bulletEnabled val="1"/>
        </dgm:presLayoutVars>
      </dgm:prSet>
      <dgm:spPr/>
    </dgm:pt>
    <dgm:pt modelId="{48E6DDEE-ADEB-48D2-9155-2159EF635D59}" type="pres">
      <dgm:prSet presAssocID="{EF222FFF-C33F-4AE1-BA8E-3FB35AFAB062}" presName="aSpace2" presStyleCnt="0"/>
      <dgm:spPr/>
    </dgm:pt>
    <dgm:pt modelId="{F3BB979D-E425-4583-A1F6-13B1BA70E4F1}" type="pres">
      <dgm:prSet presAssocID="{723D368A-2997-4CBD-822B-1AE5F74E761F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CB9AB301-36FD-44AA-80D2-61A027D35FE1}" type="presOf" srcId="{F7A0D79D-42AF-48D1-9F44-C440C36043CA}" destId="{876E8636-55D7-4404-BBC3-24FC86DEC1C2}" srcOrd="0" destOrd="0" presId="urn:microsoft.com/office/officeart/2005/8/layout/lProcess2"/>
    <dgm:cxn modelId="{A5F91207-AF86-477B-8B39-9ECAA9605C0F}" type="presOf" srcId="{723D368A-2997-4CBD-822B-1AE5F74E761F}" destId="{F3BB979D-E425-4583-A1F6-13B1BA70E4F1}" srcOrd="0" destOrd="0" presId="urn:microsoft.com/office/officeart/2005/8/layout/lProcess2"/>
    <dgm:cxn modelId="{C402080F-ED69-44C3-87E8-18631DF6306F}" srcId="{2892FFA5-60B9-476D-BB85-4A2C9C7683F3}" destId="{FDB04F22-92D7-42B2-89E5-C6316C93D257}" srcOrd="0" destOrd="0" parTransId="{0A97F97E-5A33-475F-9894-3CD55F0DE05D}" sibTransId="{87ED5428-7C54-4FFD-B444-E9AB3A59FF93}"/>
    <dgm:cxn modelId="{4E52DE0F-6A62-48E6-AA92-A594E1228F08}" type="presOf" srcId="{836B2BB7-D5B2-462D-A051-28EA6BB07E24}" destId="{DFD0AB86-0F61-42C0-9607-E94C23C53AD1}" srcOrd="0" destOrd="0" presId="urn:microsoft.com/office/officeart/2005/8/layout/lProcess2"/>
    <dgm:cxn modelId="{BA60D11F-561E-4C99-8B66-BD4309FD00E5}" type="presOf" srcId="{FDB04F22-92D7-42B2-89E5-C6316C93D257}" destId="{E6FACBA3-C03C-42F1-8B35-85C6638B4AE7}" srcOrd="0" destOrd="0" presId="urn:microsoft.com/office/officeart/2005/8/layout/lProcess2"/>
    <dgm:cxn modelId="{F9611D36-C91A-4DBF-91BD-2063695C3A4B}" srcId="{2892FFA5-60B9-476D-BB85-4A2C9C7683F3}" destId="{008405B8-B444-4447-BBA3-FEC827A3FE52}" srcOrd="2" destOrd="0" parTransId="{FE8E7343-48DA-4812-8126-9EB9BC15D697}" sibTransId="{E87A16A8-D376-4EE9-AC0F-6285B61B33A7}"/>
    <dgm:cxn modelId="{11726839-AA57-40E7-AD21-AB6614F154ED}" type="presOf" srcId="{EF222FFF-C33F-4AE1-BA8E-3FB35AFAB062}" destId="{C9DD8C50-8BC2-4C74-81E1-D965C7DCCE2C}" srcOrd="0" destOrd="0" presId="urn:microsoft.com/office/officeart/2005/8/layout/lProcess2"/>
    <dgm:cxn modelId="{2ECF993F-6203-431F-9E6E-8687A795C935}" type="presOf" srcId="{008405B8-B444-4447-BBA3-FEC827A3FE52}" destId="{BA698353-1E9B-440D-A96A-DFB7E19F8D91}" srcOrd="0" destOrd="0" presId="urn:microsoft.com/office/officeart/2005/8/layout/lProcess2"/>
    <dgm:cxn modelId="{D1280E48-6ABB-4F62-90B7-F28C62FAFFA9}" type="presOf" srcId="{2892FFA5-60B9-476D-BB85-4A2C9C7683F3}" destId="{7648B684-171C-400E-9B2D-7B1C9716D401}" srcOrd="1" destOrd="0" presId="urn:microsoft.com/office/officeart/2005/8/layout/lProcess2"/>
    <dgm:cxn modelId="{2691404A-4C02-40DC-A312-9316A46A7A27}" type="presOf" srcId="{2892FFA5-60B9-476D-BB85-4A2C9C7683F3}" destId="{C79C4CE9-52A2-4B27-A232-4DA3D6A9D60B}" srcOrd="0" destOrd="0" presId="urn:microsoft.com/office/officeart/2005/8/layout/lProcess2"/>
    <dgm:cxn modelId="{2B5D5775-2F36-4377-B8BB-C5F16834792E}" srcId="{2892FFA5-60B9-476D-BB85-4A2C9C7683F3}" destId="{723D368A-2997-4CBD-822B-1AE5F74E761F}" srcOrd="5" destOrd="0" parTransId="{90593F3E-2466-4750-B808-9A1BAF605D49}" sibTransId="{961177F9-7B95-44A9-B6F1-270DE9D2314C}"/>
    <dgm:cxn modelId="{1747CC7B-C393-4CBF-9012-B9BEDE1109D7}" srcId="{2892FFA5-60B9-476D-BB85-4A2C9C7683F3}" destId="{EF222FFF-C33F-4AE1-BA8E-3FB35AFAB062}" srcOrd="4" destOrd="0" parTransId="{72ABBD66-237D-4E4C-8EC7-F759F82F2961}" sibTransId="{8D7C044A-95A7-44D4-BE1C-3E211022B5C0}"/>
    <dgm:cxn modelId="{2D68C2BD-33B4-4943-9C85-FE97710111A7}" srcId="{2892FFA5-60B9-476D-BB85-4A2C9C7683F3}" destId="{F7A0D79D-42AF-48D1-9F44-C440C36043CA}" srcOrd="3" destOrd="0" parTransId="{25B43A61-FF89-4B75-A4EA-021164BB1993}" sibTransId="{ADB720AC-DB1D-480C-AE3D-FFB22BC93F1C}"/>
    <dgm:cxn modelId="{ACE6C2EB-7F76-430D-8679-ABA373264007}" srcId="{2892FFA5-60B9-476D-BB85-4A2C9C7683F3}" destId="{836B2BB7-D5B2-462D-A051-28EA6BB07E24}" srcOrd="1" destOrd="0" parTransId="{6E0028B4-4020-41D0-AAB6-883E35D0616F}" sibTransId="{924BC7DB-F0D9-4B33-95C9-9E8D7D85424E}"/>
    <dgm:cxn modelId="{BBF022ED-03ED-477C-A7AF-6BFEC7901032}" type="presOf" srcId="{EBF25120-A702-4557-A03E-F59C23BC0782}" destId="{CDC7A60B-8FA5-42A8-AF92-6231E20224AE}" srcOrd="0" destOrd="0" presId="urn:microsoft.com/office/officeart/2005/8/layout/lProcess2"/>
    <dgm:cxn modelId="{8FB790F0-C826-4FB4-8CE5-0B81ACA2E9D3}" srcId="{EBF25120-A702-4557-A03E-F59C23BC0782}" destId="{2892FFA5-60B9-476D-BB85-4A2C9C7683F3}" srcOrd="0" destOrd="0" parTransId="{6CE1D7CE-160B-466E-B9E2-8360061F63E9}" sibTransId="{B59D670D-D12E-4CE5-A3B4-D3F124908485}"/>
    <dgm:cxn modelId="{26CAB0B7-077B-478F-A244-08318973E187}" type="presParOf" srcId="{CDC7A60B-8FA5-42A8-AF92-6231E20224AE}" destId="{B1CC2C65-8C33-4B87-8942-8E62F8111E0B}" srcOrd="0" destOrd="0" presId="urn:microsoft.com/office/officeart/2005/8/layout/lProcess2"/>
    <dgm:cxn modelId="{A5119F28-555B-4132-88F8-E73C373FDB6E}" type="presParOf" srcId="{B1CC2C65-8C33-4B87-8942-8E62F8111E0B}" destId="{C79C4CE9-52A2-4B27-A232-4DA3D6A9D60B}" srcOrd="0" destOrd="0" presId="urn:microsoft.com/office/officeart/2005/8/layout/lProcess2"/>
    <dgm:cxn modelId="{2A1B7A27-9829-4F4F-99C3-70E41E15B024}" type="presParOf" srcId="{B1CC2C65-8C33-4B87-8942-8E62F8111E0B}" destId="{7648B684-171C-400E-9B2D-7B1C9716D401}" srcOrd="1" destOrd="0" presId="urn:microsoft.com/office/officeart/2005/8/layout/lProcess2"/>
    <dgm:cxn modelId="{E63EB8D3-4694-4C5A-B5F0-D69E33196FFA}" type="presParOf" srcId="{B1CC2C65-8C33-4B87-8942-8E62F8111E0B}" destId="{93A920F1-C39A-4275-AD0E-B53D189E4DBE}" srcOrd="2" destOrd="0" presId="urn:microsoft.com/office/officeart/2005/8/layout/lProcess2"/>
    <dgm:cxn modelId="{63D253E8-4EE3-4930-B29C-A0A592DEEBB8}" type="presParOf" srcId="{93A920F1-C39A-4275-AD0E-B53D189E4DBE}" destId="{4D7B5F1A-21EA-4901-A2CB-2A54573515AA}" srcOrd="0" destOrd="0" presId="urn:microsoft.com/office/officeart/2005/8/layout/lProcess2"/>
    <dgm:cxn modelId="{00390FEC-4E05-4AE9-8746-666A3AB66950}" type="presParOf" srcId="{4D7B5F1A-21EA-4901-A2CB-2A54573515AA}" destId="{E6FACBA3-C03C-42F1-8B35-85C6638B4AE7}" srcOrd="0" destOrd="0" presId="urn:microsoft.com/office/officeart/2005/8/layout/lProcess2"/>
    <dgm:cxn modelId="{CF7BC882-2F18-4F3C-9405-FE72988CCDCA}" type="presParOf" srcId="{4D7B5F1A-21EA-4901-A2CB-2A54573515AA}" destId="{CB2AD9A8-9A31-41AB-AC58-712899AF3089}" srcOrd="1" destOrd="0" presId="urn:microsoft.com/office/officeart/2005/8/layout/lProcess2"/>
    <dgm:cxn modelId="{5E4D8254-77AB-40B1-8114-1DAE06A6B24F}" type="presParOf" srcId="{4D7B5F1A-21EA-4901-A2CB-2A54573515AA}" destId="{DFD0AB86-0F61-42C0-9607-E94C23C53AD1}" srcOrd="2" destOrd="0" presId="urn:microsoft.com/office/officeart/2005/8/layout/lProcess2"/>
    <dgm:cxn modelId="{FE9EFB76-52E0-4F91-9E18-8E0430EA528A}" type="presParOf" srcId="{4D7B5F1A-21EA-4901-A2CB-2A54573515AA}" destId="{E71D40DD-AFF6-4E77-900D-17F4F0F6AD6A}" srcOrd="3" destOrd="0" presId="urn:microsoft.com/office/officeart/2005/8/layout/lProcess2"/>
    <dgm:cxn modelId="{74FD7EFD-6151-4DFD-A553-2C7D9522CE37}" type="presParOf" srcId="{4D7B5F1A-21EA-4901-A2CB-2A54573515AA}" destId="{BA698353-1E9B-440D-A96A-DFB7E19F8D91}" srcOrd="4" destOrd="0" presId="urn:microsoft.com/office/officeart/2005/8/layout/lProcess2"/>
    <dgm:cxn modelId="{E9E22A14-40B5-4AC2-A0CE-3CD7AD560F96}" type="presParOf" srcId="{4D7B5F1A-21EA-4901-A2CB-2A54573515AA}" destId="{0BC48B6A-0444-4B21-A3E1-F1FA0C38D442}" srcOrd="5" destOrd="0" presId="urn:microsoft.com/office/officeart/2005/8/layout/lProcess2"/>
    <dgm:cxn modelId="{1206FDA7-4E4A-47C2-8211-021C53B41D5F}" type="presParOf" srcId="{4D7B5F1A-21EA-4901-A2CB-2A54573515AA}" destId="{876E8636-55D7-4404-BBC3-24FC86DEC1C2}" srcOrd="6" destOrd="0" presId="urn:microsoft.com/office/officeart/2005/8/layout/lProcess2"/>
    <dgm:cxn modelId="{056CA871-D0B6-4B0D-B186-2F5F64C90D06}" type="presParOf" srcId="{4D7B5F1A-21EA-4901-A2CB-2A54573515AA}" destId="{F6E6D298-724B-4A75-8134-6658E313045D}" srcOrd="7" destOrd="0" presId="urn:microsoft.com/office/officeart/2005/8/layout/lProcess2"/>
    <dgm:cxn modelId="{63A02377-6C6F-4BC2-BB90-DAB8CCFA60F2}" type="presParOf" srcId="{4D7B5F1A-21EA-4901-A2CB-2A54573515AA}" destId="{C9DD8C50-8BC2-4C74-81E1-D965C7DCCE2C}" srcOrd="8" destOrd="0" presId="urn:microsoft.com/office/officeart/2005/8/layout/lProcess2"/>
    <dgm:cxn modelId="{A7D9B4C9-864F-4FD3-B1B7-87D145662BA9}" type="presParOf" srcId="{4D7B5F1A-21EA-4901-A2CB-2A54573515AA}" destId="{48E6DDEE-ADEB-48D2-9155-2159EF635D59}" srcOrd="9" destOrd="0" presId="urn:microsoft.com/office/officeart/2005/8/layout/lProcess2"/>
    <dgm:cxn modelId="{BBB68B97-2595-4351-84BB-429DDA296466}" type="presParOf" srcId="{4D7B5F1A-21EA-4901-A2CB-2A54573515AA}" destId="{F3BB979D-E425-4583-A1F6-13B1BA70E4F1}" srcOrd="1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F25120-A702-4557-A03E-F59C23BC0782}" type="doc">
      <dgm:prSet loTypeId="urn:microsoft.com/office/officeart/2005/8/layout/lProcess2" loCatId="list" qsTypeId="urn:microsoft.com/office/officeart/2005/8/quickstyle/simple1#16" qsCatId="simple" csTypeId="urn:microsoft.com/office/officeart/2005/8/colors/accent0_1#1" csCatId="mainScheme" phldr="1"/>
      <dgm:spPr/>
      <dgm:t>
        <a:bodyPr/>
        <a:lstStyle/>
        <a:p>
          <a:endParaRPr lang="en-US"/>
        </a:p>
      </dgm:t>
    </dgm:pt>
    <dgm:pt modelId="{2892FFA5-60B9-476D-BB85-4A2C9C7683F3}">
      <dgm:prSet phldrT="[Text]" phldr="0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4000" dirty="0"/>
            <a:t>Exercise Opportunities</a:t>
          </a:r>
        </a:p>
      </dgm:t>
    </dgm:pt>
    <dgm:pt modelId="{6CE1D7CE-160B-466E-B9E2-8360061F63E9}" type="parTrans" cxnId="{8FB790F0-C826-4FB4-8CE5-0B81ACA2E9D3}">
      <dgm:prSet/>
      <dgm:spPr/>
      <dgm:t>
        <a:bodyPr/>
        <a:lstStyle/>
        <a:p>
          <a:endParaRPr lang="en-US"/>
        </a:p>
      </dgm:t>
    </dgm:pt>
    <dgm:pt modelId="{B59D670D-D12E-4CE5-A3B4-D3F124908485}" type="sibTrans" cxnId="{8FB790F0-C826-4FB4-8CE5-0B81ACA2E9D3}">
      <dgm:prSet/>
      <dgm:spPr/>
      <dgm:t>
        <a:bodyPr/>
        <a:lstStyle/>
        <a:p>
          <a:endParaRPr lang="en-US"/>
        </a:p>
      </dgm:t>
    </dgm:pt>
    <dgm:pt modelId="{FDB04F22-92D7-42B2-89E5-C6316C93D257}">
      <dgm:prSet phldrT="[Text]" phldr="0"/>
      <dgm:spPr/>
      <dgm:t>
        <a:bodyPr/>
        <a:lstStyle/>
        <a:p>
          <a:r>
            <a:rPr lang="en-US" dirty="0"/>
            <a:t>In person community exercise classes</a:t>
          </a:r>
        </a:p>
      </dgm:t>
    </dgm:pt>
    <dgm:pt modelId="{0A97F97E-5A33-475F-9894-3CD55F0DE05D}" type="parTrans" cxnId="{C402080F-ED69-44C3-87E8-18631DF6306F}">
      <dgm:prSet/>
      <dgm:spPr/>
      <dgm:t>
        <a:bodyPr/>
        <a:lstStyle/>
        <a:p>
          <a:endParaRPr lang="en-US"/>
        </a:p>
      </dgm:t>
    </dgm:pt>
    <dgm:pt modelId="{87ED5428-7C54-4FFD-B444-E9AB3A59FF93}" type="sibTrans" cxnId="{C402080F-ED69-44C3-87E8-18631DF6306F}">
      <dgm:prSet/>
      <dgm:spPr/>
      <dgm:t>
        <a:bodyPr/>
        <a:lstStyle/>
        <a:p>
          <a:endParaRPr lang="en-US"/>
        </a:p>
      </dgm:t>
    </dgm:pt>
    <dgm:pt modelId="{836B2BB7-D5B2-462D-A051-28EA6BB07E24}">
      <dgm:prSet phldrT="[Text]" phldr="0"/>
      <dgm:spPr/>
      <dgm:t>
        <a:bodyPr/>
        <a:lstStyle/>
        <a:p>
          <a:r>
            <a:rPr lang="en-US" dirty="0"/>
            <a:t>Remote personal training (1:1)</a:t>
          </a:r>
        </a:p>
      </dgm:t>
    </dgm:pt>
    <dgm:pt modelId="{6E0028B4-4020-41D0-AAB6-883E35D0616F}" type="parTrans" cxnId="{ACE6C2EB-7F76-430D-8679-ABA373264007}">
      <dgm:prSet/>
      <dgm:spPr/>
      <dgm:t>
        <a:bodyPr/>
        <a:lstStyle/>
        <a:p>
          <a:endParaRPr lang="en-US"/>
        </a:p>
      </dgm:t>
    </dgm:pt>
    <dgm:pt modelId="{924BC7DB-F0D9-4B33-95C9-9E8D7D85424E}" type="sibTrans" cxnId="{ACE6C2EB-7F76-430D-8679-ABA373264007}">
      <dgm:prSet/>
      <dgm:spPr/>
      <dgm:t>
        <a:bodyPr/>
        <a:lstStyle/>
        <a:p>
          <a:endParaRPr lang="en-US"/>
        </a:p>
      </dgm:t>
    </dgm:pt>
    <dgm:pt modelId="{6213539D-AC3A-481D-81E5-BF881507C239}">
      <dgm:prSet phldrT="[Text]" phldr="0"/>
      <dgm:spPr/>
      <dgm:t>
        <a:bodyPr/>
        <a:lstStyle/>
        <a:p>
          <a:r>
            <a:rPr lang="en-US" dirty="0"/>
            <a:t>In person personal training (1:1)</a:t>
          </a:r>
        </a:p>
      </dgm:t>
    </dgm:pt>
    <dgm:pt modelId="{48D98CD5-F0D2-4F6A-B103-BC62C5DE808A}" type="parTrans" cxnId="{C8CFB2E4-3A49-46CB-B8A2-EA3A9B00F9E2}">
      <dgm:prSet/>
      <dgm:spPr/>
      <dgm:t>
        <a:bodyPr/>
        <a:lstStyle/>
        <a:p>
          <a:endParaRPr lang="en-US"/>
        </a:p>
      </dgm:t>
    </dgm:pt>
    <dgm:pt modelId="{3FCF6247-88EA-43D5-86DF-3A09FA3DBBCC}" type="sibTrans" cxnId="{C8CFB2E4-3A49-46CB-B8A2-EA3A9B00F9E2}">
      <dgm:prSet/>
      <dgm:spPr/>
      <dgm:t>
        <a:bodyPr/>
        <a:lstStyle/>
        <a:p>
          <a:endParaRPr lang="en-US"/>
        </a:p>
      </dgm:t>
    </dgm:pt>
    <dgm:pt modelId="{D317CA3B-C021-4F9C-AD75-E03932C0D161}">
      <dgm:prSet phldrT="[Text]" phldr="0"/>
      <dgm:spPr/>
      <dgm:t>
        <a:bodyPr/>
        <a:lstStyle/>
        <a:p>
          <a:r>
            <a:rPr lang="en-US" dirty="0"/>
            <a:t>Virtual community exercise classes</a:t>
          </a:r>
        </a:p>
      </dgm:t>
    </dgm:pt>
    <dgm:pt modelId="{79CE4E59-C050-41CE-977D-DB16AAE6E8AB}" type="parTrans" cxnId="{B34D4416-4427-4427-B50C-1081528E9067}">
      <dgm:prSet/>
      <dgm:spPr/>
      <dgm:t>
        <a:bodyPr/>
        <a:lstStyle/>
        <a:p>
          <a:endParaRPr lang="en-US"/>
        </a:p>
      </dgm:t>
    </dgm:pt>
    <dgm:pt modelId="{DC828A01-3F57-4E2B-A3B9-A9F35B33AA41}" type="sibTrans" cxnId="{B34D4416-4427-4427-B50C-1081528E9067}">
      <dgm:prSet/>
      <dgm:spPr/>
      <dgm:t>
        <a:bodyPr/>
        <a:lstStyle/>
        <a:p>
          <a:endParaRPr lang="en-US"/>
        </a:p>
      </dgm:t>
    </dgm:pt>
    <dgm:pt modelId="{86BC0A2C-C997-4EA7-8416-828174B95E0F}">
      <dgm:prSet phldrT="[Text]" phldr="0"/>
      <dgm:spPr/>
      <dgm:t>
        <a:bodyPr/>
        <a:lstStyle/>
        <a:p>
          <a:r>
            <a:rPr lang="en-US"/>
            <a:t>Rec center classes </a:t>
          </a:r>
          <a:endParaRPr lang="en-US" dirty="0"/>
        </a:p>
      </dgm:t>
    </dgm:pt>
    <dgm:pt modelId="{0B32CD85-9B92-4D0E-9C0F-C4AD8C95B7E0}" type="parTrans" cxnId="{93444C6A-8B74-49E5-BEF9-98DF86627F3F}">
      <dgm:prSet/>
      <dgm:spPr/>
      <dgm:t>
        <a:bodyPr/>
        <a:lstStyle/>
        <a:p>
          <a:endParaRPr lang="en-US"/>
        </a:p>
      </dgm:t>
    </dgm:pt>
    <dgm:pt modelId="{5D133B46-E484-431B-AF0F-4AD3A08BE87A}" type="sibTrans" cxnId="{93444C6A-8B74-49E5-BEF9-98DF86627F3F}">
      <dgm:prSet/>
      <dgm:spPr/>
      <dgm:t>
        <a:bodyPr/>
        <a:lstStyle/>
        <a:p>
          <a:endParaRPr lang="en-US"/>
        </a:p>
      </dgm:t>
    </dgm:pt>
    <dgm:pt modelId="{7C40867A-3F1D-4370-969E-65C68920DC02}">
      <dgm:prSet phldrT="[Text]" phldr="0"/>
      <dgm:spPr/>
      <dgm:t>
        <a:bodyPr/>
        <a:lstStyle/>
        <a:p>
          <a:r>
            <a:rPr lang="en-US" dirty="0"/>
            <a:t>Written exercise programs with a coach</a:t>
          </a:r>
        </a:p>
      </dgm:t>
    </dgm:pt>
    <dgm:pt modelId="{C949EF69-FF13-4FF5-ADB8-4BF32E358528}" type="parTrans" cxnId="{6CEEB566-12C8-45AF-98BA-98FB62D24804}">
      <dgm:prSet/>
      <dgm:spPr/>
      <dgm:t>
        <a:bodyPr/>
        <a:lstStyle/>
        <a:p>
          <a:endParaRPr lang="en-US"/>
        </a:p>
      </dgm:t>
    </dgm:pt>
    <dgm:pt modelId="{6D54BD3E-B222-4638-9CAA-20C41A906EFD}" type="sibTrans" cxnId="{6CEEB566-12C8-45AF-98BA-98FB62D24804}">
      <dgm:prSet/>
      <dgm:spPr/>
      <dgm:t>
        <a:bodyPr/>
        <a:lstStyle/>
        <a:p>
          <a:endParaRPr lang="en-US"/>
        </a:p>
      </dgm:t>
    </dgm:pt>
    <dgm:pt modelId="{CDC7A60B-8FA5-42A8-AF92-6231E20224AE}" type="pres">
      <dgm:prSet presAssocID="{EBF25120-A702-4557-A03E-F59C23BC0782}" presName="theList" presStyleCnt="0">
        <dgm:presLayoutVars>
          <dgm:dir/>
          <dgm:animLvl val="lvl"/>
          <dgm:resizeHandles val="exact"/>
        </dgm:presLayoutVars>
      </dgm:prSet>
      <dgm:spPr/>
    </dgm:pt>
    <dgm:pt modelId="{B1CC2C65-8C33-4B87-8942-8E62F8111E0B}" type="pres">
      <dgm:prSet presAssocID="{2892FFA5-60B9-476D-BB85-4A2C9C7683F3}" presName="compNode" presStyleCnt="0"/>
      <dgm:spPr/>
    </dgm:pt>
    <dgm:pt modelId="{C79C4CE9-52A2-4B27-A232-4DA3D6A9D60B}" type="pres">
      <dgm:prSet presAssocID="{2892FFA5-60B9-476D-BB85-4A2C9C7683F3}" presName="aNode" presStyleLbl="bgShp" presStyleIdx="0" presStyleCnt="1" custLinFactNeighborX="-7540"/>
      <dgm:spPr/>
    </dgm:pt>
    <dgm:pt modelId="{7648B684-171C-400E-9B2D-7B1C9716D401}" type="pres">
      <dgm:prSet presAssocID="{2892FFA5-60B9-476D-BB85-4A2C9C7683F3}" presName="textNode" presStyleLbl="bgShp" presStyleIdx="0" presStyleCnt="1"/>
      <dgm:spPr/>
    </dgm:pt>
    <dgm:pt modelId="{93A920F1-C39A-4275-AD0E-B53D189E4DBE}" type="pres">
      <dgm:prSet presAssocID="{2892FFA5-60B9-476D-BB85-4A2C9C7683F3}" presName="compChildNode" presStyleCnt="0"/>
      <dgm:spPr/>
    </dgm:pt>
    <dgm:pt modelId="{4D7B5F1A-21EA-4901-A2CB-2A54573515AA}" type="pres">
      <dgm:prSet presAssocID="{2892FFA5-60B9-476D-BB85-4A2C9C7683F3}" presName="theInnerList" presStyleCnt="0"/>
      <dgm:spPr/>
    </dgm:pt>
    <dgm:pt modelId="{E6FACBA3-C03C-42F1-8B35-85C6638B4AE7}" type="pres">
      <dgm:prSet presAssocID="{FDB04F22-92D7-42B2-89E5-C6316C93D257}" presName="childNode" presStyleLbl="node1" presStyleIdx="0" presStyleCnt="6">
        <dgm:presLayoutVars>
          <dgm:bulletEnabled val="1"/>
        </dgm:presLayoutVars>
      </dgm:prSet>
      <dgm:spPr/>
    </dgm:pt>
    <dgm:pt modelId="{CB2AD9A8-9A31-41AB-AC58-712899AF3089}" type="pres">
      <dgm:prSet presAssocID="{FDB04F22-92D7-42B2-89E5-C6316C93D257}" presName="aSpace2" presStyleCnt="0"/>
      <dgm:spPr/>
    </dgm:pt>
    <dgm:pt modelId="{6484F2EE-EB5E-4D31-B89E-1C853B466B8E}" type="pres">
      <dgm:prSet presAssocID="{D317CA3B-C021-4F9C-AD75-E03932C0D161}" presName="childNode" presStyleLbl="node1" presStyleIdx="1" presStyleCnt="6">
        <dgm:presLayoutVars>
          <dgm:bulletEnabled val="1"/>
        </dgm:presLayoutVars>
      </dgm:prSet>
      <dgm:spPr/>
    </dgm:pt>
    <dgm:pt modelId="{12150E13-0F63-47EF-B36D-64ACC450E3C6}" type="pres">
      <dgm:prSet presAssocID="{D317CA3B-C021-4F9C-AD75-E03932C0D161}" presName="aSpace2" presStyleCnt="0"/>
      <dgm:spPr/>
    </dgm:pt>
    <dgm:pt modelId="{847CA800-31F8-479E-9F0B-297D2D7DFD2E}" type="pres">
      <dgm:prSet presAssocID="{6213539D-AC3A-481D-81E5-BF881507C239}" presName="childNode" presStyleLbl="node1" presStyleIdx="2" presStyleCnt="6">
        <dgm:presLayoutVars>
          <dgm:bulletEnabled val="1"/>
        </dgm:presLayoutVars>
      </dgm:prSet>
      <dgm:spPr/>
    </dgm:pt>
    <dgm:pt modelId="{CA6C584E-778F-4B4C-9638-AA033B15FA9E}" type="pres">
      <dgm:prSet presAssocID="{6213539D-AC3A-481D-81E5-BF881507C239}" presName="aSpace2" presStyleCnt="0"/>
      <dgm:spPr/>
    </dgm:pt>
    <dgm:pt modelId="{DFD0AB86-0F61-42C0-9607-E94C23C53AD1}" type="pres">
      <dgm:prSet presAssocID="{836B2BB7-D5B2-462D-A051-28EA6BB07E24}" presName="childNode" presStyleLbl="node1" presStyleIdx="3" presStyleCnt="6">
        <dgm:presLayoutVars>
          <dgm:bulletEnabled val="1"/>
        </dgm:presLayoutVars>
      </dgm:prSet>
      <dgm:spPr/>
    </dgm:pt>
    <dgm:pt modelId="{A708E25F-4AF4-4933-8113-4B6FD98EE01F}" type="pres">
      <dgm:prSet presAssocID="{836B2BB7-D5B2-462D-A051-28EA6BB07E24}" presName="aSpace2" presStyleCnt="0"/>
      <dgm:spPr/>
    </dgm:pt>
    <dgm:pt modelId="{C03D7B89-9C5F-428D-B47F-76FC57B7A391}" type="pres">
      <dgm:prSet presAssocID="{86BC0A2C-C997-4EA7-8416-828174B95E0F}" presName="childNode" presStyleLbl="node1" presStyleIdx="4" presStyleCnt="6">
        <dgm:presLayoutVars>
          <dgm:bulletEnabled val="1"/>
        </dgm:presLayoutVars>
      </dgm:prSet>
      <dgm:spPr/>
    </dgm:pt>
    <dgm:pt modelId="{E1B6EB59-25BB-447E-9BCD-5A2467C7104E}" type="pres">
      <dgm:prSet presAssocID="{86BC0A2C-C997-4EA7-8416-828174B95E0F}" presName="aSpace2" presStyleCnt="0"/>
      <dgm:spPr/>
    </dgm:pt>
    <dgm:pt modelId="{F71DC67C-6E79-4D8F-B14D-F19891E6B2DF}" type="pres">
      <dgm:prSet presAssocID="{7C40867A-3F1D-4370-969E-65C68920DC02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C402080F-ED69-44C3-87E8-18631DF6306F}" srcId="{2892FFA5-60B9-476D-BB85-4A2C9C7683F3}" destId="{FDB04F22-92D7-42B2-89E5-C6316C93D257}" srcOrd="0" destOrd="0" parTransId="{0A97F97E-5A33-475F-9894-3CD55F0DE05D}" sibTransId="{87ED5428-7C54-4FFD-B444-E9AB3A59FF93}"/>
    <dgm:cxn modelId="{4E52DE0F-6A62-48E6-AA92-A594E1228F08}" type="presOf" srcId="{836B2BB7-D5B2-462D-A051-28EA6BB07E24}" destId="{DFD0AB86-0F61-42C0-9607-E94C23C53AD1}" srcOrd="0" destOrd="0" presId="urn:microsoft.com/office/officeart/2005/8/layout/lProcess2"/>
    <dgm:cxn modelId="{B34D4416-4427-4427-B50C-1081528E9067}" srcId="{2892FFA5-60B9-476D-BB85-4A2C9C7683F3}" destId="{D317CA3B-C021-4F9C-AD75-E03932C0D161}" srcOrd="1" destOrd="0" parTransId="{79CE4E59-C050-41CE-977D-DB16AAE6E8AB}" sibTransId="{DC828A01-3F57-4E2B-A3B9-A9F35B33AA41}"/>
    <dgm:cxn modelId="{BA60D11F-561E-4C99-8B66-BD4309FD00E5}" type="presOf" srcId="{FDB04F22-92D7-42B2-89E5-C6316C93D257}" destId="{E6FACBA3-C03C-42F1-8B35-85C6638B4AE7}" srcOrd="0" destOrd="0" presId="urn:microsoft.com/office/officeart/2005/8/layout/lProcess2"/>
    <dgm:cxn modelId="{2DC49224-B331-427D-BD27-2EBAC887C555}" type="presOf" srcId="{6213539D-AC3A-481D-81E5-BF881507C239}" destId="{847CA800-31F8-479E-9F0B-297D2D7DFD2E}" srcOrd="0" destOrd="0" presId="urn:microsoft.com/office/officeart/2005/8/layout/lProcess2"/>
    <dgm:cxn modelId="{6CEEB566-12C8-45AF-98BA-98FB62D24804}" srcId="{2892FFA5-60B9-476D-BB85-4A2C9C7683F3}" destId="{7C40867A-3F1D-4370-969E-65C68920DC02}" srcOrd="5" destOrd="0" parTransId="{C949EF69-FF13-4FF5-ADB8-4BF32E358528}" sibTransId="{6D54BD3E-B222-4638-9CAA-20C41A906EFD}"/>
    <dgm:cxn modelId="{D1280E48-6ABB-4F62-90B7-F28C62FAFFA9}" type="presOf" srcId="{2892FFA5-60B9-476D-BB85-4A2C9C7683F3}" destId="{7648B684-171C-400E-9B2D-7B1C9716D401}" srcOrd="1" destOrd="0" presId="urn:microsoft.com/office/officeart/2005/8/layout/lProcess2"/>
    <dgm:cxn modelId="{2691404A-4C02-40DC-A312-9316A46A7A27}" type="presOf" srcId="{2892FFA5-60B9-476D-BB85-4A2C9C7683F3}" destId="{C79C4CE9-52A2-4B27-A232-4DA3D6A9D60B}" srcOrd="0" destOrd="0" presId="urn:microsoft.com/office/officeart/2005/8/layout/lProcess2"/>
    <dgm:cxn modelId="{93444C6A-8B74-49E5-BEF9-98DF86627F3F}" srcId="{2892FFA5-60B9-476D-BB85-4A2C9C7683F3}" destId="{86BC0A2C-C997-4EA7-8416-828174B95E0F}" srcOrd="4" destOrd="0" parTransId="{0B32CD85-9B92-4D0E-9C0F-C4AD8C95B7E0}" sibTransId="{5D133B46-E484-431B-AF0F-4AD3A08BE87A}"/>
    <dgm:cxn modelId="{9C563293-FE9D-4D62-BD1B-EB6D711A0D12}" type="presOf" srcId="{86BC0A2C-C997-4EA7-8416-828174B95E0F}" destId="{C03D7B89-9C5F-428D-B47F-76FC57B7A391}" srcOrd="0" destOrd="0" presId="urn:microsoft.com/office/officeart/2005/8/layout/lProcess2"/>
    <dgm:cxn modelId="{A23CCFC3-F0A6-47B7-92DB-5F2B7A9D6C08}" type="presOf" srcId="{D317CA3B-C021-4F9C-AD75-E03932C0D161}" destId="{6484F2EE-EB5E-4D31-B89E-1C853B466B8E}" srcOrd="0" destOrd="0" presId="urn:microsoft.com/office/officeart/2005/8/layout/lProcess2"/>
    <dgm:cxn modelId="{C8CFB2E4-3A49-46CB-B8A2-EA3A9B00F9E2}" srcId="{2892FFA5-60B9-476D-BB85-4A2C9C7683F3}" destId="{6213539D-AC3A-481D-81E5-BF881507C239}" srcOrd="2" destOrd="0" parTransId="{48D98CD5-F0D2-4F6A-B103-BC62C5DE808A}" sibTransId="{3FCF6247-88EA-43D5-86DF-3A09FA3DBBCC}"/>
    <dgm:cxn modelId="{ACE6C2EB-7F76-430D-8679-ABA373264007}" srcId="{2892FFA5-60B9-476D-BB85-4A2C9C7683F3}" destId="{836B2BB7-D5B2-462D-A051-28EA6BB07E24}" srcOrd="3" destOrd="0" parTransId="{6E0028B4-4020-41D0-AAB6-883E35D0616F}" sibTransId="{924BC7DB-F0D9-4B33-95C9-9E8D7D85424E}"/>
    <dgm:cxn modelId="{BBF022ED-03ED-477C-A7AF-6BFEC7901032}" type="presOf" srcId="{EBF25120-A702-4557-A03E-F59C23BC0782}" destId="{CDC7A60B-8FA5-42A8-AF92-6231E20224AE}" srcOrd="0" destOrd="0" presId="urn:microsoft.com/office/officeart/2005/8/layout/lProcess2"/>
    <dgm:cxn modelId="{8FB790F0-C826-4FB4-8CE5-0B81ACA2E9D3}" srcId="{EBF25120-A702-4557-A03E-F59C23BC0782}" destId="{2892FFA5-60B9-476D-BB85-4A2C9C7683F3}" srcOrd="0" destOrd="0" parTransId="{6CE1D7CE-160B-466E-B9E2-8360061F63E9}" sibTransId="{B59D670D-D12E-4CE5-A3B4-D3F124908485}"/>
    <dgm:cxn modelId="{069069F7-24D4-44CA-8170-9CC4F839D51E}" type="presOf" srcId="{7C40867A-3F1D-4370-969E-65C68920DC02}" destId="{F71DC67C-6E79-4D8F-B14D-F19891E6B2DF}" srcOrd="0" destOrd="0" presId="urn:microsoft.com/office/officeart/2005/8/layout/lProcess2"/>
    <dgm:cxn modelId="{26CAB0B7-077B-478F-A244-08318973E187}" type="presParOf" srcId="{CDC7A60B-8FA5-42A8-AF92-6231E20224AE}" destId="{B1CC2C65-8C33-4B87-8942-8E62F8111E0B}" srcOrd="0" destOrd="0" presId="urn:microsoft.com/office/officeart/2005/8/layout/lProcess2"/>
    <dgm:cxn modelId="{A5119F28-555B-4132-88F8-E73C373FDB6E}" type="presParOf" srcId="{B1CC2C65-8C33-4B87-8942-8E62F8111E0B}" destId="{C79C4CE9-52A2-4B27-A232-4DA3D6A9D60B}" srcOrd="0" destOrd="0" presId="urn:microsoft.com/office/officeart/2005/8/layout/lProcess2"/>
    <dgm:cxn modelId="{2A1B7A27-9829-4F4F-99C3-70E41E15B024}" type="presParOf" srcId="{B1CC2C65-8C33-4B87-8942-8E62F8111E0B}" destId="{7648B684-171C-400E-9B2D-7B1C9716D401}" srcOrd="1" destOrd="0" presId="urn:microsoft.com/office/officeart/2005/8/layout/lProcess2"/>
    <dgm:cxn modelId="{E63EB8D3-4694-4C5A-B5F0-D69E33196FFA}" type="presParOf" srcId="{B1CC2C65-8C33-4B87-8942-8E62F8111E0B}" destId="{93A920F1-C39A-4275-AD0E-B53D189E4DBE}" srcOrd="2" destOrd="0" presId="urn:microsoft.com/office/officeart/2005/8/layout/lProcess2"/>
    <dgm:cxn modelId="{63D253E8-4EE3-4930-B29C-A0A592DEEBB8}" type="presParOf" srcId="{93A920F1-C39A-4275-AD0E-B53D189E4DBE}" destId="{4D7B5F1A-21EA-4901-A2CB-2A54573515AA}" srcOrd="0" destOrd="0" presId="urn:microsoft.com/office/officeart/2005/8/layout/lProcess2"/>
    <dgm:cxn modelId="{00390FEC-4E05-4AE9-8746-666A3AB66950}" type="presParOf" srcId="{4D7B5F1A-21EA-4901-A2CB-2A54573515AA}" destId="{E6FACBA3-C03C-42F1-8B35-85C6638B4AE7}" srcOrd="0" destOrd="0" presId="urn:microsoft.com/office/officeart/2005/8/layout/lProcess2"/>
    <dgm:cxn modelId="{CF7BC882-2F18-4F3C-9405-FE72988CCDCA}" type="presParOf" srcId="{4D7B5F1A-21EA-4901-A2CB-2A54573515AA}" destId="{CB2AD9A8-9A31-41AB-AC58-712899AF3089}" srcOrd="1" destOrd="0" presId="urn:microsoft.com/office/officeart/2005/8/layout/lProcess2"/>
    <dgm:cxn modelId="{C8C3D0A0-EE6D-4ED9-AE56-31A859B806D8}" type="presParOf" srcId="{4D7B5F1A-21EA-4901-A2CB-2A54573515AA}" destId="{6484F2EE-EB5E-4D31-B89E-1C853B466B8E}" srcOrd="2" destOrd="0" presId="urn:microsoft.com/office/officeart/2005/8/layout/lProcess2"/>
    <dgm:cxn modelId="{A84ABCB2-AD14-4507-9DEC-B818836675A6}" type="presParOf" srcId="{4D7B5F1A-21EA-4901-A2CB-2A54573515AA}" destId="{12150E13-0F63-47EF-B36D-64ACC450E3C6}" srcOrd="3" destOrd="0" presId="urn:microsoft.com/office/officeart/2005/8/layout/lProcess2"/>
    <dgm:cxn modelId="{1EC06974-7CF7-4D07-BF74-FEFB676777BA}" type="presParOf" srcId="{4D7B5F1A-21EA-4901-A2CB-2A54573515AA}" destId="{847CA800-31F8-479E-9F0B-297D2D7DFD2E}" srcOrd="4" destOrd="0" presId="urn:microsoft.com/office/officeart/2005/8/layout/lProcess2"/>
    <dgm:cxn modelId="{D733D7E6-1DFF-4F34-A8BB-C38B80BAC5D6}" type="presParOf" srcId="{4D7B5F1A-21EA-4901-A2CB-2A54573515AA}" destId="{CA6C584E-778F-4B4C-9638-AA033B15FA9E}" srcOrd="5" destOrd="0" presId="urn:microsoft.com/office/officeart/2005/8/layout/lProcess2"/>
    <dgm:cxn modelId="{5E4D8254-77AB-40B1-8114-1DAE06A6B24F}" type="presParOf" srcId="{4D7B5F1A-21EA-4901-A2CB-2A54573515AA}" destId="{DFD0AB86-0F61-42C0-9607-E94C23C53AD1}" srcOrd="6" destOrd="0" presId="urn:microsoft.com/office/officeart/2005/8/layout/lProcess2"/>
    <dgm:cxn modelId="{DEEA3F14-452C-4E12-92E6-DEDB84B58D36}" type="presParOf" srcId="{4D7B5F1A-21EA-4901-A2CB-2A54573515AA}" destId="{A708E25F-4AF4-4933-8113-4B6FD98EE01F}" srcOrd="7" destOrd="0" presId="urn:microsoft.com/office/officeart/2005/8/layout/lProcess2"/>
    <dgm:cxn modelId="{40FB0599-1B32-420F-B05B-B0ABE6652A6A}" type="presParOf" srcId="{4D7B5F1A-21EA-4901-A2CB-2A54573515AA}" destId="{C03D7B89-9C5F-428D-B47F-76FC57B7A391}" srcOrd="8" destOrd="0" presId="urn:microsoft.com/office/officeart/2005/8/layout/lProcess2"/>
    <dgm:cxn modelId="{72F36E66-C031-481D-9605-4EEAF3338AB9}" type="presParOf" srcId="{4D7B5F1A-21EA-4901-A2CB-2A54573515AA}" destId="{E1B6EB59-25BB-447E-9BCD-5A2467C7104E}" srcOrd="9" destOrd="0" presId="urn:microsoft.com/office/officeart/2005/8/layout/lProcess2"/>
    <dgm:cxn modelId="{2DF53A35-2D57-4A98-A00D-527BB7ECA5CE}" type="presParOf" srcId="{4D7B5F1A-21EA-4901-A2CB-2A54573515AA}" destId="{F71DC67C-6E79-4D8F-B14D-F19891E6B2DF}" srcOrd="1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9C4CE9-52A2-4B27-A232-4DA3D6A9D60B}">
      <dsp:nvSpPr>
        <dsp:cNvPr id="0" name=""/>
        <dsp:cNvSpPr/>
      </dsp:nvSpPr>
      <dsp:spPr>
        <a:xfrm>
          <a:off x="0" y="0"/>
          <a:ext cx="4536376" cy="4774425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Barriers</a:t>
          </a:r>
        </a:p>
      </dsp:txBody>
      <dsp:txXfrm>
        <a:off x="0" y="0"/>
        <a:ext cx="4536376" cy="1432327"/>
      </dsp:txXfrm>
    </dsp:sp>
    <dsp:sp modelId="{E6FACBA3-C03C-42F1-8B35-85C6638B4AE7}">
      <dsp:nvSpPr>
        <dsp:cNvPr id="0" name=""/>
        <dsp:cNvSpPr/>
      </dsp:nvSpPr>
      <dsp:spPr>
        <a:xfrm>
          <a:off x="453637" y="1432560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Dislike</a:t>
          </a:r>
        </a:p>
      </dsp:txBody>
      <dsp:txXfrm>
        <a:off x="467063" y="1445986"/>
        <a:ext cx="3602248" cy="431532"/>
      </dsp:txXfrm>
    </dsp:sp>
    <dsp:sp modelId="{DFD0AB86-0F61-42C0-9607-E94C23C53AD1}">
      <dsp:nvSpPr>
        <dsp:cNvPr id="0" name=""/>
        <dsp:cNvSpPr/>
      </dsp:nvSpPr>
      <dsp:spPr>
        <a:xfrm>
          <a:off x="453637" y="1961465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Safety</a:t>
          </a:r>
        </a:p>
      </dsp:txBody>
      <dsp:txXfrm>
        <a:off x="467063" y="1974891"/>
        <a:ext cx="3602248" cy="431532"/>
      </dsp:txXfrm>
    </dsp:sp>
    <dsp:sp modelId="{BA698353-1E9B-440D-A96A-DFB7E19F8D91}">
      <dsp:nvSpPr>
        <dsp:cNvPr id="0" name=""/>
        <dsp:cNvSpPr/>
      </dsp:nvSpPr>
      <dsp:spPr>
        <a:xfrm>
          <a:off x="453637" y="2490370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Time commitment</a:t>
          </a:r>
        </a:p>
      </dsp:txBody>
      <dsp:txXfrm>
        <a:off x="467063" y="2503796"/>
        <a:ext cx="3602248" cy="431532"/>
      </dsp:txXfrm>
    </dsp:sp>
    <dsp:sp modelId="{876E8636-55D7-4404-BBC3-24FC86DEC1C2}">
      <dsp:nvSpPr>
        <dsp:cNvPr id="0" name=""/>
        <dsp:cNvSpPr/>
      </dsp:nvSpPr>
      <dsp:spPr>
        <a:xfrm>
          <a:off x="453637" y="3019275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 resources</a:t>
          </a:r>
        </a:p>
      </dsp:txBody>
      <dsp:txXfrm>
        <a:off x="467063" y="3032701"/>
        <a:ext cx="3602248" cy="431532"/>
      </dsp:txXfrm>
    </dsp:sp>
    <dsp:sp modelId="{C9DD8C50-8BC2-4C74-81E1-D965C7DCCE2C}">
      <dsp:nvSpPr>
        <dsp:cNvPr id="0" name=""/>
        <dsp:cNvSpPr/>
      </dsp:nvSpPr>
      <dsp:spPr>
        <a:xfrm>
          <a:off x="453637" y="3548181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Too expensive</a:t>
          </a:r>
        </a:p>
      </dsp:txBody>
      <dsp:txXfrm>
        <a:off x="467063" y="3561607"/>
        <a:ext cx="3602248" cy="431532"/>
      </dsp:txXfrm>
    </dsp:sp>
    <dsp:sp modelId="{F3BB979D-E425-4583-A1F6-13B1BA70E4F1}">
      <dsp:nvSpPr>
        <dsp:cNvPr id="0" name=""/>
        <dsp:cNvSpPr/>
      </dsp:nvSpPr>
      <dsp:spPr>
        <a:xfrm>
          <a:off x="453637" y="4077086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Self-conscious</a:t>
          </a:r>
          <a:r>
            <a:rPr lang="en-US" sz="1600" kern="1200" dirty="0"/>
            <a:t>/wants to exercise alone</a:t>
          </a:r>
        </a:p>
      </dsp:txBody>
      <dsp:txXfrm>
        <a:off x="467063" y="4090512"/>
        <a:ext cx="3602248" cy="4315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9C4CE9-52A2-4B27-A232-4DA3D6A9D60B}">
      <dsp:nvSpPr>
        <dsp:cNvPr id="0" name=""/>
        <dsp:cNvSpPr/>
      </dsp:nvSpPr>
      <dsp:spPr>
        <a:xfrm>
          <a:off x="0" y="0"/>
          <a:ext cx="4536376" cy="477442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Exercise Opportunities</a:t>
          </a:r>
        </a:p>
      </dsp:txBody>
      <dsp:txXfrm>
        <a:off x="0" y="0"/>
        <a:ext cx="4536376" cy="1432327"/>
      </dsp:txXfrm>
    </dsp:sp>
    <dsp:sp modelId="{E6FACBA3-C03C-42F1-8B35-85C6638B4AE7}">
      <dsp:nvSpPr>
        <dsp:cNvPr id="0" name=""/>
        <dsp:cNvSpPr/>
      </dsp:nvSpPr>
      <dsp:spPr>
        <a:xfrm>
          <a:off x="453637" y="1432560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 person community exercise classes</a:t>
          </a:r>
        </a:p>
      </dsp:txBody>
      <dsp:txXfrm>
        <a:off x="467063" y="1445986"/>
        <a:ext cx="3602248" cy="431532"/>
      </dsp:txXfrm>
    </dsp:sp>
    <dsp:sp modelId="{6484F2EE-EB5E-4D31-B89E-1C853B466B8E}">
      <dsp:nvSpPr>
        <dsp:cNvPr id="0" name=""/>
        <dsp:cNvSpPr/>
      </dsp:nvSpPr>
      <dsp:spPr>
        <a:xfrm>
          <a:off x="453637" y="1961465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Virtual community exercise classes</a:t>
          </a:r>
        </a:p>
      </dsp:txBody>
      <dsp:txXfrm>
        <a:off x="467063" y="1974891"/>
        <a:ext cx="3602248" cy="431532"/>
      </dsp:txXfrm>
    </dsp:sp>
    <dsp:sp modelId="{847CA800-31F8-479E-9F0B-297D2D7DFD2E}">
      <dsp:nvSpPr>
        <dsp:cNvPr id="0" name=""/>
        <dsp:cNvSpPr/>
      </dsp:nvSpPr>
      <dsp:spPr>
        <a:xfrm>
          <a:off x="453637" y="2490370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 person personal training (1:1)</a:t>
          </a:r>
        </a:p>
      </dsp:txBody>
      <dsp:txXfrm>
        <a:off x="467063" y="2503796"/>
        <a:ext cx="3602248" cy="431532"/>
      </dsp:txXfrm>
    </dsp:sp>
    <dsp:sp modelId="{DFD0AB86-0F61-42C0-9607-E94C23C53AD1}">
      <dsp:nvSpPr>
        <dsp:cNvPr id="0" name=""/>
        <dsp:cNvSpPr/>
      </dsp:nvSpPr>
      <dsp:spPr>
        <a:xfrm>
          <a:off x="453637" y="3019275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Remote personal training (1:1)</a:t>
          </a:r>
        </a:p>
      </dsp:txBody>
      <dsp:txXfrm>
        <a:off x="467063" y="3032701"/>
        <a:ext cx="3602248" cy="431532"/>
      </dsp:txXfrm>
    </dsp:sp>
    <dsp:sp modelId="{C03D7B89-9C5F-428D-B47F-76FC57B7A391}">
      <dsp:nvSpPr>
        <dsp:cNvPr id="0" name=""/>
        <dsp:cNvSpPr/>
      </dsp:nvSpPr>
      <dsp:spPr>
        <a:xfrm>
          <a:off x="453637" y="3548181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Rec center classes </a:t>
          </a:r>
          <a:endParaRPr lang="en-US" sz="1600" kern="1200" dirty="0"/>
        </a:p>
      </dsp:txBody>
      <dsp:txXfrm>
        <a:off x="467063" y="3561607"/>
        <a:ext cx="3602248" cy="431532"/>
      </dsp:txXfrm>
    </dsp:sp>
    <dsp:sp modelId="{F71DC67C-6E79-4D8F-B14D-F19891E6B2DF}">
      <dsp:nvSpPr>
        <dsp:cNvPr id="0" name=""/>
        <dsp:cNvSpPr/>
      </dsp:nvSpPr>
      <dsp:spPr>
        <a:xfrm>
          <a:off x="453637" y="4077086"/>
          <a:ext cx="3629100" cy="458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Written exercise programs with a coach</a:t>
          </a:r>
        </a:p>
      </dsp:txBody>
      <dsp:txXfrm>
        <a:off x="467063" y="4090512"/>
        <a:ext cx="3602248" cy="431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7A01C-86F3-5346-8DAC-25F9B86A347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EA121-5326-7346-A3A6-DE8630D52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65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 has changed in our lifetime about what we understand and believe is appropriate for seniors and exercise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EA121-5326-7346-A3A6-DE8630D528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36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Longetudinal</a:t>
            </a:r>
            <a:r>
              <a:rPr lang="en-US" dirty="0"/>
              <a:t> studies ongoing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EA121-5326-7346-A3A6-DE8630D528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23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could put exercise in a pill then we would all be taking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EA121-5326-7346-A3A6-DE8630D528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92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Aerobic</a:t>
            </a:r>
          </a:p>
          <a:p>
            <a:r>
              <a:rPr lang="en-US" dirty="0"/>
              <a:t>Strength</a:t>
            </a:r>
          </a:p>
          <a:p>
            <a:r>
              <a:rPr lang="en-US" dirty="0"/>
              <a:t>Balance</a:t>
            </a:r>
          </a:p>
          <a:p>
            <a:r>
              <a:rPr lang="en-US" dirty="0"/>
              <a:t>Flexibility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EA121-5326-7346-A3A6-DE8630D528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74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A23CA-A4CC-9EAF-0E14-11F82FA81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70F5E1-224B-C6D6-C6BD-6672B6FEF5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79DDE1-4ECD-9450-1467-BC61C59A6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Aerobic</a:t>
            </a:r>
          </a:p>
          <a:p>
            <a:r>
              <a:rPr lang="en-US" dirty="0"/>
              <a:t>Strength</a:t>
            </a:r>
          </a:p>
          <a:p>
            <a:r>
              <a:rPr lang="en-US" dirty="0"/>
              <a:t>Balance</a:t>
            </a:r>
          </a:p>
          <a:p>
            <a:r>
              <a:rPr lang="en-US" dirty="0"/>
              <a:t>Flexibility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BEACC-6121-F4A3-2743-DE378506E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EA121-5326-7346-A3A6-DE8630D528F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62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6FA21-A937-C0FA-72DD-A97A4F814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0FD2C2-0E53-0503-418A-CDEC3A859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B4A52-79B1-14DF-C4E5-FE39CA016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1C9BD-7498-44B8-4CB9-77A34F5A9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10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FB67-C0D0-05C7-2478-59C6EFB5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8F3192"/>
                </a:solidFill>
                <a:latin typeface="Titillium Web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C9ABD-4724-643F-528E-A26AE271A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45D59-D7E9-9BD5-EA37-1E39E92D85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60A2B-72D6-EBB6-480C-5BC112E18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34154-C9FE-3F00-35A9-A7FCE50D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6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687B1-1528-BB60-BD78-FAABBDD01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8F3192"/>
                </a:solidFill>
                <a:latin typeface="Titillium Web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D6859-A810-E3B5-1E80-DEABCC564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D76ED-208F-6DE6-35C7-F9832550C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842BE-A26D-AA13-6F1A-44A59973A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86A0F-FF53-05EB-632A-028FAE3BA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2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3B871-5DCC-3752-73DD-2BC95E8F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F3192"/>
                </a:solidFill>
                <a:latin typeface="Titillium Web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A9638-C72B-8CFB-59C7-BFB4B3F5E0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5475F3-319A-3952-58B1-779A57A21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C2EE7-DEB5-29FD-5FF9-80CC4A905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F7E88-4829-C251-1CF1-8ED304482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EFE52F-5482-8CD2-12D8-FEB4C4B45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5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FDEFA-4244-EE89-3B04-7485CE5E3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8F3192"/>
                </a:solidFill>
                <a:latin typeface="Titillium Web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ACD32-B501-13FF-7393-34DB953CF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EC31BA-9EB4-5716-469C-B9A3748C7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2108D8-011B-9307-1870-E41769E1E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C6C18D-6DBE-F9D0-6AF2-23FADADA6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138638-C199-43A7-2A3E-18BB899CD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E8CDF9-7CCF-E41D-DEC6-4BCFCFC9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64EBDD-FAE7-5C03-81E2-E60EEE63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9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3E7FA-ED85-200C-1B6C-EBF4BAD8B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F3192"/>
                </a:solidFill>
                <a:latin typeface="Titillium Web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4B10F9-F21C-824F-E1A2-7F14CFC6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DCD6EB-F376-B9FA-67F3-0E66C787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47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51C64-F8DB-9093-2F91-F28FE2F8E2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6DB2F-DB43-ADFE-60F3-CD77084E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3D1AA-C5A2-24DB-C9A8-97161CF5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51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C01F3-2706-35FC-773F-A3388DA3A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89BE8-5B01-CB96-C596-81EC8E0B7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33288-E141-8F12-683F-F1E479D5C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48210-E7B1-1FA3-BDB5-2883575BF6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C1D32B-61F6-81CD-2360-FD7B164F0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52ABE2-DE3E-86FE-D761-85898E78D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10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ADBED-5246-1AB0-C69B-CA0ED0449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546044-940C-552E-7F70-2F634E2109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BC785-7614-F83A-6CDA-C2B012DBA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F966F-8B14-0273-A0EA-B462BF835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B0EF0-0980-3C7B-89E8-227C0AECC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C454B-9309-E03E-830B-5C5FB57F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71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B93FD-3ECC-F98D-512F-224103626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60480B-7055-DF8B-8B09-9BA948C38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A58C3-06BF-F0AF-07FE-9B86B326A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C1430-E531-0776-DFF7-3DBFA815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A6BC2-A1E2-06F4-D0DC-4C292B7C1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9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590DD6-150C-46AE-8E40-094D1F7340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2A167B-7674-B5C1-2740-F9741FE57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AD079-6D61-85C0-4869-FBAA42EC2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CE52A90-8162-4AE4-8E91-7EDC0EFCBC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A193F-61E4-2831-106F-314FB3DD3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687D8-298D-BF2D-FCB7-AE6C7C640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6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4B75CF-C895-4E09-7A38-80E4BE681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F60D9-6980-A253-334D-F43B20A91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9CB20-4478-0367-93E8-106056C68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C3079-CD73-4057-67B9-FF6377802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569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93B5C2-A380-493D-BD94-93C0DB2B9B6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9;p1" descr="A close up of a sign&#10;&#10;Description automatically generated">
            <a:extLst>
              <a:ext uri="{FF2B5EF4-FFF2-40B4-BE49-F238E27FC236}">
                <a16:creationId xmlns:a16="http://schemas.microsoft.com/office/drawing/2014/main" id="{513D8240-997E-5E5E-EE3E-E64814EB1EC0}"/>
              </a:ext>
            </a:extLst>
          </p:cNvPr>
          <p:cNvPicPr preferRelativeResize="0"/>
          <p:nvPr userDrawn="1"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38200" y="6242327"/>
            <a:ext cx="1945482" cy="409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335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Meredith@ParkinsonsPointe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kinsonspointe.org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kinsonspointe.org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kinsonspointe.org/" TargetMode="External"/><Relationship Id="rId2" Type="http://schemas.openxmlformats.org/officeDocument/2006/relationships/hyperlink" Target="mailto:Meredith@ParkinsonsPointe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7E173A9-BFAD-A88C-0892-CD8AD4183FA8}"/>
              </a:ext>
            </a:extLst>
          </p:cNvPr>
          <p:cNvSpPr>
            <a:spLocks/>
          </p:cNvSpPr>
          <p:nvPr/>
        </p:nvSpPr>
        <p:spPr>
          <a:xfrm>
            <a:off x="1" y="0"/>
            <a:ext cx="12192000" cy="2255520"/>
          </a:xfrm>
          <a:prstGeom prst="rect">
            <a:avLst/>
          </a:prstGeom>
          <a:solidFill>
            <a:srgbClr val="8F3192"/>
          </a:solidFill>
          <a:ln>
            <a:solidFill>
              <a:srgbClr val="8F31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E3160-1238-4D99-B873-117E47EB9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5647"/>
            <a:ext cx="9144000" cy="99599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Workouts for the Young at Heart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46A20-BB09-433E-87A8-B4F8EEFF3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71073"/>
            <a:ext cx="5162248" cy="1655762"/>
          </a:xfrm>
        </p:spPr>
        <p:txBody>
          <a:bodyPr>
            <a:noAutofit/>
          </a:bodyPr>
          <a:lstStyle/>
          <a:p>
            <a:r>
              <a:rPr lang="en-US" sz="2800" dirty="0"/>
              <a:t>Dr. Meredith Roberts Lo, DPT</a:t>
            </a:r>
          </a:p>
          <a:p>
            <a:r>
              <a:rPr lang="en-US" sz="2800" dirty="0">
                <a:hlinkClick r:id="rId2"/>
              </a:rPr>
              <a:t>Meredith@ParkinsonsPointe.org</a:t>
            </a:r>
            <a:endParaRPr lang="en-US" sz="2800" dirty="0"/>
          </a:p>
          <a:p>
            <a:r>
              <a:rPr lang="en-US" sz="2800" dirty="0"/>
              <a:t>www.ParkinsonsPointe.org</a:t>
            </a:r>
          </a:p>
          <a:p>
            <a:r>
              <a:rPr lang="en-US" sz="2800" dirty="0"/>
              <a:t>Phone: 720-468-4581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1EBABC-D083-217E-D768-DFCD5D75A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168" y="2803378"/>
            <a:ext cx="1898156" cy="284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17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E050B-BDAB-411F-8EA9-1E2368A42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our Time Today…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A95FF-378D-4D47-9CCD-C84DD6F54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the impact of exercise on aging</a:t>
            </a:r>
          </a:p>
          <a:p>
            <a:r>
              <a:rPr lang="en-US" dirty="0"/>
              <a:t>Explore the advancements to exercise research</a:t>
            </a:r>
          </a:p>
          <a:p>
            <a:r>
              <a:rPr lang="en-US" dirty="0"/>
              <a:t>Learn how to choose the exercise plan that is right for you</a:t>
            </a:r>
          </a:p>
          <a:p>
            <a:r>
              <a:rPr lang="en-US" dirty="0"/>
              <a:t>Discover how to help yourself stay motivated</a:t>
            </a:r>
          </a:p>
          <a:p>
            <a:r>
              <a:rPr lang="en-US" dirty="0"/>
              <a:t>Gather resources that will assist you in exercising</a:t>
            </a:r>
          </a:p>
          <a:p>
            <a:pPr lvl="1"/>
            <a:endParaRPr lang="en-US" dirty="0"/>
          </a:p>
          <a:p>
            <a:pPr lvl="1"/>
            <a:r>
              <a:rPr lang="en-US" b="1" dirty="0"/>
              <a:t>What would you like answered today?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100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929D7-F48C-1A44-AD7B-EA777A8E1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234B4-C4B3-6962-C3EA-27AE3233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Exercise and Healthy Aging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576484-8CD0-905F-AA4B-89AFCBFEAA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096000" y="1971108"/>
            <a:ext cx="5181600" cy="388620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286844-83B0-0FDF-CE51-41673ABF9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810144"/>
            <a:ext cx="5008266" cy="420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9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F24F7-07EF-4FBA-6544-420D2C311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F793F-3754-9FDB-2DBF-D435C720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Well-Known Benefits to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6A584-0C7E-96E4-6DB8-2B16D1B9C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Improves mood</a:t>
            </a:r>
          </a:p>
          <a:p>
            <a:r>
              <a:rPr lang="en-US" dirty="0"/>
              <a:t>Reduces stress and inflammation </a:t>
            </a:r>
          </a:p>
          <a:p>
            <a:r>
              <a:rPr lang="en-US" dirty="0"/>
              <a:t>Assists in improving quality of sleep</a:t>
            </a:r>
          </a:p>
          <a:p>
            <a:r>
              <a:rPr lang="en-US" dirty="0"/>
              <a:t>Enhances digestion and elimination</a:t>
            </a:r>
          </a:p>
          <a:p>
            <a:r>
              <a:rPr lang="en-US" dirty="0"/>
              <a:t>Improves strength, flexibility and cardiovascular function</a:t>
            </a:r>
          </a:p>
          <a:p>
            <a:r>
              <a:rPr lang="en-US" dirty="0"/>
              <a:t>Improves mobility and ability to remain independent with self care</a:t>
            </a:r>
          </a:p>
          <a:p>
            <a:r>
              <a:rPr lang="en-US" dirty="0"/>
              <a:t>Enhances cognition and learning skills</a:t>
            </a:r>
          </a:p>
        </p:txBody>
      </p:sp>
    </p:spTree>
    <p:extLst>
      <p:ext uri="{BB962C8B-B14F-4D97-AF65-F5344CB8AC3E}">
        <p14:creationId xmlns:p14="http://schemas.microsoft.com/office/powerpoint/2010/main" val="597671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1D92A-82CE-CEAB-A54A-5958D8CF2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DA5A9-CFE4-6E1B-6B7D-2A3F7CDF9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Side Effects to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49859-C47F-310F-2EB8-2D4BD361F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May create muscle soreness</a:t>
            </a:r>
          </a:p>
          <a:p>
            <a:r>
              <a:rPr lang="en-US" dirty="0"/>
              <a:t>There is a potential risk for a fall </a:t>
            </a:r>
          </a:p>
          <a:p>
            <a:r>
              <a:rPr lang="en-US" dirty="0"/>
              <a:t>May create some fatigue or general tiredness after </a:t>
            </a:r>
          </a:p>
          <a:p>
            <a:pPr lvl="1"/>
            <a:r>
              <a:rPr lang="en-US" dirty="0"/>
              <a:t>Dependent upon the person and their health </a:t>
            </a:r>
          </a:p>
        </p:txBody>
      </p:sp>
    </p:spTree>
    <p:extLst>
      <p:ext uri="{BB962C8B-B14F-4D97-AF65-F5344CB8AC3E}">
        <p14:creationId xmlns:p14="http://schemas.microsoft.com/office/powerpoint/2010/main" val="2609976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5FEF3-6A02-4E60-BFC6-24242AE9F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Exercise Neuroprotective?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D6FD2-058B-483B-A75A-EEC00011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3073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Exercise can be preventative for many diseases of old age…</a:t>
            </a:r>
          </a:p>
          <a:p>
            <a:pPr lvl="1"/>
            <a:r>
              <a:rPr lang="en-US" dirty="0"/>
              <a:t>Dementias</a:t>
            </a:r>
          </a:p>
          <a:p>
            <a:pPr lvl="1"/>
            <a:r>
              <a:rPr lang="en-US" dirty="0"/>
              <a:t>Parkinsons</a:t>
            </a:r>
          </a:p>
          <a:p>
            <a:pPr lvl="1"/>
            <a:r>
              <a:rPr lang="en-US" dirty="0"/>
              <a:t>Heart disease, stroke, diabetes, </a:t>
            </a:r>
          </a:p>
          <a:p>
            <a:pPr lvl="1"/>
            <a:r>
              <a:rPr lang="en-US" dirty="0"/>
              <a:t>Weight bearing exercise to prevent osteoporosis</a:t>
            </a:r>
          </a:p>
          <a:p>
            <a:r>
              <a:rPr lang="en-US" dirty="0"/>
              <a:t>When done correctly</a:t>
            </a:r>
          </a:p>
          <a:p>
            <a:r>
              <a:rPr lang="en-US" dirty="0"/>
              <a:t>Animal models demonstrate exercise releases </a:t>
            </a:r>
          </a:p>
          <a:p>
            <a:pPr lvl="1"/>
            <a:r>
              <a:rPr lang="en-US" dirty="0"/>
              <a:t>BDNF, GDNF, IGF-1 </a:t>
            </a:r>
          </a:p>
          <a:p>
            <a:pPr lvl="1"/>
            <a:endParaRPr lang="en-US" dirty="0"/>
          </a:p>
          <a:p>
            <a:r>
              <a:rPr lang="en-US" dirty="0"/>
              <a:t>PROTECT dopamine producing neurons and our cognition/thinking skill neurons to keep them </a:t>
            </a:r>
            <a:r>
              <a:rPr lang="en-US" b="1" u="sng" dirty="0"/>
              <a:t>alive longer</a:t>
            </a:r>
          </a:p>
        </p:txBody>
      </p:sp>
    </p:spTree>
    <p:extLst>
      <p:ext uri="{BB962C8B-B14F-4D97-AF65-F5344CB8AC3E}">
        <p14:creationId xmlns:p14="http://schemas.microsoft.com/office/powerpoint/2010/main" val="2765214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A9B99-B947-8540-55FE-E95AFE465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3AA85-493A-6AD0-B82A-B3359CF4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Research Progression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8B81E-020A-F7CB-C2EB-803EF0CB6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Exercise is safe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Exercise improves movement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Exercise changes the brain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dirty="0"/>
              <a:t>It is preventative and slows the progression of the disease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Exercise needs to be dosed appropriately to work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dirty="0"/>
              <a:t>Multi Modal, includes high intensity aerobic activity for neuroprotective effects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We need to continue to take it to have it work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dirty="0"/>
              <a:t>So how do we create sustainable programs? </a:t>
            </a:r>
          </a:p>
        </p:txBody>
      </p:sp>
    </p:spTree>
    <p:extLst>
      <p:ext uri="{BB962C8B-B14F-4D97-AF65-F5344CB8AC3E}">
        <p14:creationId xmlns:p14="http://schemas.microsoft.com/office/powerpoint/2010/main" val="227895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7187A-5280-84FD-283A-817A7CBA4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8453B-9AAF-2B56-EFC0-5D4C0B1D5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Demonstrates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52727-190A-266A-7DC9-F2A65FD71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 can be preventative for many neurodegenerative diseases</a:t>
            </a:r>
          </a:p>
          <a:p>
            <a:r>
              <a:rPr lang="en-US" dirty="0"/>
              <a:t>If changes have been noted in cognition or you have been diagnosed with MCI, dementia, PD, etc. exercise is important in slowing disease progression</a:t>
            </a:r>
          </a:p>
          <a:p>
            <a:r>
              <a:rPr lang="en-US" dirty="0"/>
              <a:t>Data on octogenarians indicates exercise for 30 min a day is a key pillar in longevity </a:t>
            </a:r>
          </a:p>
        </p:txBody>
      </p:sp>
    </p:spTree>
    <p:extLst>
      <p:ext uri="{BB962C8B-B14F-4D97-AF65-F5344CB8AC3E}">
        <p14:creationId xmlns:p14="http://schemas.microsoft.com/office/powerpoint/2010/main" val="3930000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7169A-007F-7B5D-B040-C98D090D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2460C-2D04-FF20-91E8-AE4313264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in Aging and Lifestyle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3B491-3B5E-C5CD-F9A3-3DCEE16A4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100" dirty="0"/>
              <a:t>Li Y, Wang K, </a:t>
            </a:r>
            <a:r>
              <a:rPr lang="en-US" sz="2100" dirty="0" err="1"/>
              <a:t>Jigeer</a:t>
            </a:r>
            <a:r>
              <a:rPr lang="en-US" sz="2100" dirty="0"/>
              <a:t> G, Jensen G, Tucker KL, </a:t>
            </a:r>
            <a:r>
              <a:rPr lang="en-US" sz="2100" dirty="0" err="1"/>
              <a:t>Lv</a:t>
            </a:r>
            <a:r>
              <a:rPr lang="en-US" sz="2100" dirty="0"/>
              <a:t> Y, Shi X, Gao X. Healthy Lifestyle and the Likelihood of Becoming a Centenarian. JAMA </a:t>
            </a:r>
            <a:r>
              <a:rPr lang="en-US" sz="2100" dirty="0" err="1"/>
              <a:t>Netw</a:t>
            </a:r>
            <a:r>
              <a:rPr lang="en-US" sz="2100" dirty="0"/>
              <a:t> Open. 2024 Jun 3;7(6):e2417931. </a:t>
            </a:r>
            <a:r>
              <a:rPr lang="en-US" sz="2100" dirty="0" err="1"/>
              <a:t>doi</a:t>
            </a:r>
            <a:r>
              <a:rPr lang="en-US" sz="2100" dirty="0"/>
              <a:t>: 10.1001/jamanetworkopen.2024.17931. PMID: 38900423; PMCID: PMC11190803.</a:t>
            </a:r>
          </a:p>
          <a:p>
            <a:r>
              <a:rPr lang="en-US" dirty="0"/>
              <a:t>Is a healthy lifestyle associated with a higher likelihood of becoming a centenarian?</a:t>
            </a:r>
          </a:p>
          <a:p>
            <a:r>
              <a:rPr lang="en-US" b="1" dirty="0"/>
              <a:t>Findings:</a:t>
            </a:r>
          </a:p>
          <a:p>
            <a:r>
              <a:rPr lang="en-US" dirty="0"/>
              <a:t>In this nested case-control study, </a:t>
            </a:r>
          </a:p>
          <a:p>
            <a:r>
              <a:rPr lang="en-US" dirty="0"/>
              <a:t>Individuals aged 80 years or older were evaluated, </a:t>
            </a:r>
          </a:p>
          <a:p>
            <a:r>
              <a:rPr lang="en-US" dirty="0"/>
              <a:t>Including 1454 centenarians and 3768 individuals who died before reaching 100 years. </a:t>
            </a:r>
          </a:p>
          <a:p>
            <a:r>
              <a:rPr lang="en-US" dirty="0"/>
              <a:t>Individuals with the highest healthy lifestyle score (constructed from smoking, exercise, and dietary diversity) had a significantly higher likelihood of becoming a centenarian, compared with those with the least healthy lifestyle behaviors.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305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F0D0-EEB7-625E-413C-BCB0EC26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AARP Exercise Guidelines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F68312-EDF9-AA32-D2EC-041345ACC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370" y="1825625"/>
            <a:ext cx="664326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756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34A77-5B38-C0E5-B89C-73824CA97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F7B8-EF27-AD6F-30A4-16670E51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in Parkinson’s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388CD-1CB2-AAC6-45C6-675296438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err="1"/>
              <a:t>Oguh</a:t>
            </a:r>
            <a:r>
              <a:rPr lang="en-US" sz="2000" dirty="0"/>
              <a:t> O et al. Parkinsonism and Related Disorders 2014 (1-5)</a:t>
            </a:r>
            <a:endParaRPr lang="en-US" sz="21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600" dirty="0"/>
              <a:t>2252 people with PD one year later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600" dirty="0"/>
              <a:t>Aerobic exercise of 150 min a week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600" dirty="0"/>
              <a:t>Associated with higher: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200" dirty="0"/>
              <a:t>Quality of life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200" dirty="0"/>
              <a:t>Mobility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200" dirty="0"/>
              <a:t>Physical function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200" dirty="0"/>
              <a:t>Cognition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600" dirty="0"/>
              <a:t>And LESS disease progression!</a:t>
            </a:r>
          </a:p>
        </p:txBody>
      </p:sp>
    </p:spTree>
    <p:extLst>
      <p:ext uri="{BB962C8B-B14F-4D97-AF65-F5344CB8AC3E}">
        <p14:creationId xmlns:p14="http://schemas.microsoft.com/office/powerpoint/2010/main" val="1767933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D3953-8555-2DEA-04DF-B8BF100E1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D7D5E-1592-0F05-4FDD-2B6363860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 of Exercise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AE8657-A8EE-B90B-4551-AE926B5BE3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774"/>
          <a:stretch>
            <a:fillRect/>
          </a:stretch>
        </p:blipFill>
        <p:spPr>
          <a:xfrm>
            <a:off x="3406000" y="1697762"/>
            <a:ext cx="6696858" cy="479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81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6FEFA-80E9-9B16-CAB2-05BF1AC3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4A58C-DE0F-075F-CFBA-864C96BBC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in Alzheimer’s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9C104-06CB-FD82-A4DA-916907723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EXERT Trial (2025):</a:t>
            </a:r>
          </a:p>
          <a:p>
            <a:pPr lvl="1"/>
            <a:r>
              <a:rPr lang="en-US" sz="2000" dirty="0"/>
              <a:t>Tracked sedentary adults with MCI</a:t>
            </a:r>
          </a:p>
          <a:p>
            <a:pPr lvl="1"/>
            <a:r>
              <a:rPr lang="en-US" sz="2000" dirty="0"/>
              <a:t>Participated in supervised training 3-4x/week for 12 months</a:t>
            </a:r>
          </a:p>
          <a:p>
            <a:pPr lvl="1"/>
            <a:r>
              <a:rPr lang="en-US" sz="2000" dirty="0"/>
              <a:t>Cognition remained completely stable in both groups (high intensity and yoga/stretching)</a:t>
            </a:r>
          </a:p>
          <a:p>
            <a:pPr lvl="1"/>
            <a:r>
              <a:rPr lang="en-US" sz="2000" dirty="0"/>
              <a:t>Typically, we see a sharp decline in this high-risk group over 12 months</a:t>
            </a:r>
          </a:p>
          <a:p>
            <a:r>
              <a:rPr lang="en-US" sz="2400" dirty="0"/>
              <a:t>The ACTIVE Study:</a:t>
            </a:r>
          </a:p>
          <a:p>
            <a:pPr lvl="1"/>
            <a:r>
              <a:rPr lang="en-US" sz="2000" dirty="0"/>
              <a:t>Structure cognitive speed and multi modal exercise</a:t>
            </a:r>
          </a:p>
          <a:p>
            <a:pPr lvl="1"/>
            <a:r>
              <a:rPr lang="en-US" sz="2000" dirty="0"/>
              <a:t>25% lower risk in developing dementia</a:t>
            </a:r>
          </a:p>
          <a:p>
            <a:r>
              <a:rPr lang="en-US" sz="2400" dirty="0"/>
              <a:t>Comprehensive RCT Meta-Analyses:</a:t>
            </a:r>
          </a:p>
          <a:p>
            <a:pPr lvl="1"/>
            <a:r>
              <a:rPr lang="en-US" sz="2000" dirty="0"/>
              <a:t>Systematic review of 21 RCTs and older adults found BOTH aerobic and strength training</a:t>
            </a:r>
          </a:p>
          <a:p>
            <a:pPr lvl="1"/>
            <a:r>
              <a:rPr lang="en-US" sz="2000" dirty="0"/>
              <a:t>Statistically significant improvements in global cognitive function testing </a:t>
            </a:r>
          </a:p>
        </p:txBody>
      </p:sp>
    </p:spTree>
    <p:extLst>
      <p:ext uri="{BB962C8B-B14F-4D97-AF65-F5344CB8AC3E}">
        <p14:creationId xmlns:p14="http://schemas.microsoft.com/office/powerpoint/2010/main" val="376262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492B7-7925-4180-B8DC-13E0F2302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vs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1A744-5D83-40F8-A518-CD63050AD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</a:t>
            </a:r>
          </a:p>
          <a:p>
            <a:pPr lvl="1"/>
            <a:r>
              <a:rPr lang="en-US" dirty="0"/>
              <a:t>Movement to accomplish a task - Functional</a:t>
            </a:r>
          </a:p>
          <a:p>
            <a:pPr lvl="2"/>
            <a:r>
              <a:rPr lang="en-US" dirty="0"/>
              <a:t>Housework</a:t>
            </a:r>
          </a:p>
          <a:p>
            <a:pPr lvl="2"/>
            <a:r>
              <a:rPr lang="en-US" dirty="0"/>
              <a:t>Yard work</a:t>
            </a:r>
          </a:p>
          <a:p>
            <a:pPr lvl="2"/>
            <a:r>
              <a:rPr lang="en-US" dirty="0"/>
              <a:t>Parking further away from the entrance </a:t>
            </a:r>
          </a:p>
          <a:p>
            <a:r>
              <a:rPr lang="en-US" dirty="0"/>
              <a:t>Exercise </a:t>
            </a:r>
          </a:p>
          <a:p>
            <a:pPr lvl="1"/>
            <a:r>
              <a:rPr lang="en-US" dirty="0"/>
              <a:t>Goal directed </a:t>
            </a:r>
          </a:p>
          <a:p>
            <a:pPr lvl="1"/>
            <a:r>
              <a:rPr lang="en-US" dirty="0"/>
              <a:t>Elevate heart rate or increase your strength</a:t>
            </a:r>
          </a:p>
          <a:p>
            <a:pPr lvl="1"/>
            <a:r>
              <a:rPr lang="en-US" dirty="0"/>
              <a:t>For set duration of time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74BDD5-C074-82D5-276E-AB822EA73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570" y="2040467"/>
            <a:ext cx="2605087" cy="17383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932F6D-11A6-9A99-CA9E-36C190DCB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570" y="4159341"/>
            <a:ext cx="2605087" cy="192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46A24-4D07-894D-8CE6-AA4A59F5A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5CE9E-0DB8-3B69-DC02-A7B51185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is a good place to start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4E16E-EADF-BA49-63E3-9124F98DD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is important as well</a:t>
            </a:r>
          </a:p>
          <a:p>
            <a:pPr lvl="1"/>
            <a:r>
              <a:rPr lang="en-US" dirty="0"/>
              <a:t>Functional movement or those who take more than 7,000 steps a day</a:t>
            </a:r>
          </a:p>
          <a:p>
            <a:pPr lvl="1"/>
            <a:r>
              <a:rPr lang="en-US" dirty="0"/>
              <a:t>Demonstrate reduced risk and improved overall health compared with sedentary individuals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E11687-24E0-9837-F877-1929E06D1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583" y="3518863"/>
            <a:ext cx="3219729" cy="21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78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DA88-6660-42B7-A9EC-05BFEF9D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Keys to Exercise as Medicine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E24DE-CE81-45CB-B12E-35D7D3AD7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Intensity  </a:t>
            </a:r>
          </a:p>
          <a:p>
            <a:pPr lvl="1"/>
            <a:r>
              <a:rPr lang="en-US" dirty="0"/>
              <a:t>75-80% of heart rate max</a:t>
            </a:r>
          </a:p>
          <a:p>
            <a:r>
              <a:rPr lang="en-US" dirty="0"/>
              <a:t>Complexity </a:t>
            </a:r>
          </a:p>
          <a:p>
            <a:pPr lvl="1"/>
            <a:r>
              <a:rPr lang="en-US" dirty="0"/>
              <a:t>learning new things and challenging your brain – dual tasking</a:t>
            </a:r>
          </a:p>
          <a:p>
            <a:r>
              <a:rPr lang="en-US" dirty="0"/>
              <a:t>Timing  </a:t>
            </a:r>
          </a:p>
          <a:p>
            <a:pPr lvl="1"/>
            <a:r>
              <a:rPr lang="en-US" dirty="0"/>
              <a:t>the sooner I start the better and keep it going – benefit in starting at any age!</a:t>
            </a:r>
          </a:p>
          <a:p>
            <a:r>
              <a:rPr lang="en-US" dirty="0"/>
              <a:t>Saliency  </a:t>
            </a:r>
          </a:p>
          <a:p>
            <a:pPr lvl="1"/>
            <a:r>
              <a:rPr lang="en-US" dirty="0"/>
              <a:t>believe it has value and enjoy or have FUN </a:t>
            </a:r>
          </a:p>
        </p:txBody>
      </p:sp>
    </p:spTree>
    <p:extLst>
      <p:ext uri="{BB962C8B-B14F-4D97-AF65-F5344CB8AC3E}">
        <p14:creationId xmlns:p14="http://schemas.microsoft.com/office/powerpoint/2010/main" val="3388238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6CD2F-FAEB-B8E7-FDDC-81D94AF95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35E43-5870-BCD4-CB05-36A494B07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What the Exercise Looks Like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0344DD-C9B9-FD6E-AC47-AAF8870F84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3227" b="23892"/>
          <a:stretch>
            <a:fillRect/>
          </a:stretch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1257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44AD8-0B11-4132-80DD-81549C9B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Exercise Plan Includes 4 Components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70915D7-984E-85A7-6D0A-5D4E0499B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64062" y="3724124"/>
            <a:ext cx="3949624" cy="2074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C5FBE3-40D2-585C-1226-05093B8A0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565" y="3863927"/>
            <a:ext cx="3632870" cy="20667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2E71FD-2BEB-3D6A-7D60-DE370BD08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565" y="1538288"/>
            <a:ext cx="3632870" cy="21858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8506C7-A462-6F4A-9AFE-142534881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534" y="1427162"/>
            <a:ext cx="3407743" cy="227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18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B08BF-F027-364F-EB2F-AAC4E1A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270CA-B363-4A0C-F94A-156467A9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 Foundation Exercise Guidelines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A23E82-BD24-1581-E14F-24A700F13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375" y="1296604"/>
            <a:ext cx="6007250" cy="519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50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2BA78-DA59-4453-B5AB-671E0E9B1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Gives us a Goal for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09BF7-6B88-4349-978D-C6A4C1BE7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Aerobic exercise  </a:t>
            </a:r>
          </a:p>
          <a:p>
            <a:pPr lvl="1"/>
            <a:r>
              <a:rPr lang="en-US" dirty="0"/>
              <a:t>30 to 60 min 5-6 days a week (150 min a week)</a:t>
            </a:r>
          </a:p>
          <a:p>
            <a:r>
              <a:rPr lang="en-US" dirty="0"/>
              <a:t>Strength  </a:t>
            </a:r>
          </a:p>
          <a:p>
            <a:pPr lvl="1"/>
            <a:r>
              <a:rPr lang="en-US" dirty="0"/>
              <a:t>2-3 days a week</a:t>
            </a:r>
          </a:p>
          <a:p>
            <a:r>
              <a:rPr lang="en-US" dirty="0"/>
              <a:t>Balance </a:t>
            </a:r>
          </a:p>
          <a:p>
            <a:pPr lvl="1"/>
            <a:r>
              <a:rPr lang="en-US" dirty="0"/>
              <a:t>2-3 days a week</a:t>
            </a:r>
          </a:p>
          <a:p>
            <a:r>
              <a:rPr lang="en-US" dirty="0"/>
              <a:t>Flexibility </a:t>
            </a:r>
          </a:p>
          <a:p>
            <a:pPr lvl="1"/>
            <a:r>
              <a:rPr lang="en-US" dirty="0"/>
              <a:t>daily </a:t>
            </a:r>
          </a:p>
          <a:p>
            <a:r>
              <a:rPr lang="en-US" dirty="0"/>
              <a:t>Take away: AVOID inactivity </a:t>
            </a:r>
          </a:p>
          <a:p>
            <a:pPr lvl="1"/>
            <a:r>
              <a:rPr lang="en-US" dirty="0"/>
              <a:t>Do what you can when you can</a:t>
            </a:r>
          </a:p>
          <a:p>
            <a:pPr lvl="1"/>
            <a:r>
              <a:rPr lang="en-US" dirty="0"/>
              <a:t>It all counts and it all helps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FABC5-442A-6937-3AAB-57A3707E6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462" y="3175453"/>
            <a:ext cx="2433868" cy="268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81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83B1-86F0-CB87-80A5-675318E1C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CF633-E3B6-CAD4-B719-EFF9578D8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I Start?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3B46B-EB62-4C34-8FB9-E3D6494CC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Aerobic exercise  </a:t>
            </a:r>
          </a:p>
          <a:p>
            <a:pPr lvl="1"/>
            <a:r>
              <a:rPr lang="en-US" dirty="0"/>
              <a:t>2-5 min a day </a:t>
            </a:r>
          </a:p>
          <a:p>
            <a:r>
              <a:rPr lang="en-US" dirty="0"/>
              <a:t>Strength  </a:t>
            </a:r>
          </a:p>
          <a:p>
            <a:pPr lvl="1"/>
            <a:r>
              <a:rPr lang="en-US" dirty="0"/>
              <a:t>2-3 min a couple times a week</a:t>
            </a:r>
          </a:p>
          <a:p>
            <a:r>
              <a:rPr lang="en-US" dirty="0"/>
              <a:t>Balance </a:t>
            </a:r>
          </a:p>
          <a:p>
            <a:pPr lvl="1"/>
            <a:r>
              <a:rPr lang="en-US" dirty="0"/>
              <a:t>2-3 min a couple times a week</a:t>
            </a:r>
          </a:p>
          <a:p>
            <a:r>
              <a:rPr lang="en-US" dirty="0"/>
              <a:t>Flexibility </a:t>
            </a:r>
          </a:p>
          <a:p>
            <a:pPr lvl="1"/>
            <a:r>
              <a:rPr lang="en-US" dirty="0"/>
              <a:t>1 min daily </a:t>
            </a:r>
          </a:p>
          <a:p>
            <a:r>
              <a:rPr lang="en-US" dirty="0"/>
              <a:t>Keep it small and perceived as simple or easy to increase motivation and follow through</a:t>
            </a:r>
          </a:p>
        </p:txBody>
      </p:sp>
    </p:spTree>
    <p:extLst>
      <p:ext uri="{BB962C8B-B14F-4D97-AF65-F5344CB8AC3E}">
        <p14:creationId xmlns:p14="http://schemas.microsoft.com/office/powerpoint/2010/main" val="2973791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825A1-1015-4C6D-95A7-9706C57DB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How to Choose an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51A33-0698-4037-AD23-B235E4FA7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sz="2200" dirty="0"/>
              <a:t>What does my body and my health need?</a:t>
            </a:r>
          </a:p>
          <a:p>
            <a:r>
              <a:rPr lang="en-US" sz="2200" dirty="0"/>
              <a:t>Is it the right intensity for me?</a:t>
            </a:r>
          </a:p>
          <a:p>
            <a:r>
              <a:rPr lang="en-US" sz="2200" b="1" dirty="0"/>
              <a:t>Is it fun and social</a:t>
            </a:r>
            <a:r>
              <a:rPr lang="en-US" sz="2200" dirty="0"/>
              <a:t>?</a:t>
            </a:r>
          </a:p>
          <a:p>
            <a:r>
              <a:rPr lang="en-US" sz="2200" dirty="0"/>
              <a:t>Does it fit my schedule and lifestyle?</a:t>
            </a:r>
          </a:p>
          <a:p>
            <a:endParaRPr lang="en-US" sz="2200" dirty="0"/>
          </a:p>
          <a:p>
            <a:r>
              <a:rPr lang="en-US" sz="2200" dirty="0"/>
              <a:t>Try it a few times to get an understanding of how the exercise answers these questions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E765C-33AB-9FAE-F80A-352FA598A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085" y="1825625"/>
            <a:ext cx="486183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5324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8480-51CF-40EC-8872-44CC50533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Ask Yourself:  What do YOU Need to get started?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F46AB-A64D-488D-A902-5A340BAC6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Do I have health conditions that require monitoring?</a:t>
            </a:r>
          </a:p>
          <a:p>
            <a:pPr lvl="1"/>
            <a:r>
              <a:rPr lang="en-US" dirty="0"/>
              <a:t>Talk with your MD </a:t>
            </a:r>
          </a:p>
          <a:p>
            <a:pPr lvl="1"/>
            <a:r>
              <a:rPr lang="en-US" dirty="0"/>
              <a:t>Work with a physical therapist</a:t>
            </a:r>
          </a:p>
          <a:p>
            <a:r>
              <a:rPr lang="en-US" dirty="0"/>
              <a:t>Every person is unique</a:t>
            </a:r>
          </a:p>
          <a:p>
            <a:pPr lvl="1"/>
            <a:r>
              <a:rPr lang="en-US" dirty="0"/>
              <a:t>Where am I starting from?</a:t>
            </a:r>
          </a:p>
          <a:p>
            <a:pPr lvl="1"/>
            <a:endParaRPr lang="en-US" dirty="0"/>
          </a:p>
          <a:p>
            <a:r>
              <a:rPr lang="en-US" dirty="0"/>
              <a:t>We all need a different exercise plan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0B547B-3D61-BEE1-FC27-E482931077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7" r="26941" b="-2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5841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4E61C-43B7-49BF-9BF5-96ED60EC9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Physical Therapy and Exercise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542CC-216C-4338-9C7B-0C2830153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sz="2200" dirty="0"/>
              <a:t>PTs can help you determine what aspects of your health to focus on</a:t>
            </a:r>
          </a:p>
          <a:p>
            <a:r>
              <a:rPr lang="en-US" sz="2200" dirty="0"/>
              <a:t>Help you tune up your movement and balance</a:t>
            </a:r>
          </a:p>
          <a:p>
            <a:r>
              <a:rPr lang="en-US" sz="2200" dirty="0"/>
              <a:t>Create a plan with you that works</a:t>
            </a:r>
          </a:p>
          <a:p>
            <a:r>
              <a:rPr lang="en-US" sz="2200" dirty="0"/>
              <a:t>Hold you accountable to help you get started</a:t>
            </a:r>
          </a:p>
          <a:p>
            <a:r>
              <a:rPr lang="en-US" sz="2200" dirty="0"/>
              <a:t>Continue to help you progress the plan</a:t>
            </a:r>
          </a:p>
          <a:p>
            <a:pPr lvl="1"/>
            <a:r>
              <a:rPr lang="en-US" sz="2200" dirty="0"/>
              <a:t>And modify for illness and injuries</a:t>
            </a:r>
          </a:p>
          <a:p>
            <a:pPr lvl="1"/>
            <a:r>
              <a:rPr lang="en-US" sz="2200" dirty="0"/>
              <a:t>Help you exercise safely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00EA8F-8268-54DC-DE1C-27A087EF3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271935"/>
            <a:ext cx="5181600" cy="3458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515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0772F-C684-4A75-9460-3567DE1A6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How to Keep it Going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45FBE-82A5-46A4-BAAD-C305F5AEA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Develop the belief that exercise is impactful on aging</a:t>
            </a:r>
          </a:p>
          <a:p>
            <a:r>
              <a:rPr lang="en-US" sz="2400" dirty="0"/>
              <a:t>Feel and notice the positive response your body has to exercise</a:t>
            </a:r>
          </a:p>
          <a:p>
            <a:r>
              <a:rPr lang="en-US" sz="2400" dirty="0"/>
              <a:t>Set goals for yourself and build your confidence, you can do it </a:t>
            </a:r>
          </a:p>
          <a:p>
            <a:r>
              <a:rPr lang="en-US" sz="2400" dirty="0"/>
              <a:t>Make it fun and social</a:t>
            </a:r>
          </a:p>
          <a:p>
            <a:r>
              <a:rPr lang="en-US" sz="2400" dirty="0"/>
              <a:t>Incorporate strategies that address physiology and behavior change theory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BCB4AB-9E35-AB89-A35A-FE9FD965C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770664"/>
            <a:ext cx="5181600" cy="24612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1265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9768B-454F-5C6D-7EFB-8F71E94D8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C2DA4-3899-F986-4EF1-5D6888604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Exercise is One Piece of the Puzzle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31450-D2C4-C731-C486-EFC5923ED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Social connection over the age of 75 is a “stronger predictor of survival than baseline health”</a:t>
            </a:r>
          </a:p>
          <a:p>
            <a:r>
              <a:rPr lang="en-US" sz="2400" dirty="0"/>
              <a:t>Dietary diversity</a:t>
            </a:r>
          </a:p>
          <a:p>
            <a:pPr lvl="1"/>
            <a:r>
              <a:rPr lang="en-US" sz="2000" dirty="0"/>
              <a:t>Minimally processed</a:t>
            </a:r>
          </a:p>
          <a:p>
            <a:pPr lvl="1"/>
            <a:r>
              <a:rPr lang="en-US" sz="2000" dirty="0"/>
              <a:t>Plant forward </a:t>
            </a:r>
          </a:p>
          <a:p>
            <a:pPr lvl="1"/>
            <a:r>
              <a:rPr lang="en-US" sz="2000" dirty="0"/>
              <a:t>Highly diverse (abundant in seasonal veggies, fruit, and legumes) </a:t>
            </a:r>
          </a:p>
          <a:p>
            <a:r>
              <a:rPr lang="en-US" sz="2400" dirty="0"/>
              <a:t>Metabolic Care</a:t>
            </a:r>
          </a:p>
          <a:p>
            <a:pPr lvl="1"/>
            <a:r>
              <a:rPr lang="en-US" sz="2000" dirty="0"/>
              <a:t>Stable BMI</a:t>
            </a:r>
          </a:p>
          <a:p>
            <a:pPr lvl="1"/>
            <a:r>
              <a:rPr lang="en-US" sz="2000" dirty="0"/>
              <a:t>Maintaining a health A1c</a:t>
            </a:r>
          </a:p>
          <a:p>
            <a:pPr lvl="1"/>
            <a:r>
              <a:rPr lang="en-US" sz="2000" dirty="0"/>
              <a:t>Direct reduction in late life mortality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8CA237-06C2-AA9A-B322-1C1463B4B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604" y="2029605"/>
            <a:ext cx="3924640" cy="291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65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6C915-1C38-090C-8B89-2EC863FB4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2089F-2303-468F-18D4-D62ED3E61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is One Piece of the Puzzle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A52214-C8D7-7425-7B6F-066F01388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368" y="1728638"/>
            <a:ext cx="6153683" cy="45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02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B1F3C-C48F-A3F0-2FFF-81CD5ADF2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C8EA-018D-1924-8D6A-CC7D830A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Alzheimer's Association Recommendations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EB2A58-015A-1967-CACA-D9AB353EC6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5158" y="1825625"/>
            <a:ext cx="56816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49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9ADFC-7001-72FE-016A-6D29933E9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75C0B-4FED-DEF9-1B1E-126A159AB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Use These Important Habits to Encourage Exercise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CC2BC1-A53C-B990-9CEA-032E26DFD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Social connection releases oxytocin and serotonin </a:t>
            </a:r>
          </a:p>
          <a:p>
            <a:pPr lvl="1"/>
            <a:r>
              <a:rPr lang="en-US" dirty="0"/>
              <a:t>Helps reinforce the habit and provides accountability </a:t>
            </a:r>
          </a:p>
          <a:p>
            <a:pPr lvl="1"/>
            <a:r>
              <a:rPr lang="en-US" dirty="0"/>
              <a:t>Peer modeling increases self efficacy </a:t>
            </a:r>
          </a:p>
          <a:p>
            <a:r>
              <a:rPr lang="en-US" dirty="0"/>
              <a:t>Improved diet</a:t>
            </a:r>
          </a:p>
          <a:p>
            <a:pPr lvl="1"/>
            <a:r>
              <a:rPr lang="en-US" dirty="0"/>
              <a:t>Supports muscle growth</a:t>
            </a:r>
          </a:p>
          <a:p>
            <a:pPr lvl="1"/>
            <a:r>
              <a:rPr lang="en-US" dirty="0"/>
              <a:t>Provides fuel/energy for activity and exercise</a:t>
            </a:r>
          </a:p>
          <a:p>
            <a:pPr lvl="1"/>
            <a:r>
              <a:rPr lang="en-US" dirty="0"/>
              <a:t>Reduces fatigue and soreness</a:t>
            </a:r>
          </a:p>
          <a:p>
            <a:r>
              <a:rPr lang="en-US" dirty="0"/>
              <a:t>Improved sleep and stress management </a:t>
            </a:r>
          </a:p>
          <a:p>
            <a:pPr lvl="1"/>
            <a:r>
              <a:rPr lang="en-US" dirty="0"/>
              <a:t>Allows for the body to recover, heel and remove the “garbage” </a:t>
            </a:r>
          </a:p>
          <a:p>
            <a:pPr lvl="1"/>
            <a:r>
              <a:rPr lang="en-US" dirty="0"/>
              <a:t>Provides us with the motivation to improve the next day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AB4B8C-4624-8911-F3D7-C4FD88A8B3B6}"/>
              </a:ext>
            </a:extLst>
          </p:cNvPr>
          <p:cNvSpPr txBox="1"/>
          <p:nvPr/>
        </p:nvSpPr>
        <p:spPr>
          <a:xfrm>
            <a:off x="6096000" y="6463208"/>
            <a:ext cx="61355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/>
            <a:r>
              <a:rPr lang="en-US" sz="1100" dirty="0">
                <a:latin typeface="Calibri" panose="020F0502020204030204" pitchFamily="34" charset="0"/>
              </a:rPr>
              <a:t>Huang, J., et al. (2025). "The influence of social support and empowerment on physical exercise behavior in university students: A self-determination theory perspective." </a:t>
            </a:r>
            <a:r>
              <a:rPr lang="en-US" sz="1100" u="sng" dirty="0">
                <a:latin typeface="Calibri" panose="020F0502020204030204" pitchFamily="34" charset="0"/>
              </a:rPr>
              <a:t>Acta </a:t>
            </a:r>
            <a:r>
              <a:rPr lang="en-US" sz="1100" u="sng" dirty="0" err="1">
                <a:latin typeface="Calibri" panose="020F0502020204030204" pitchFamily="34" charset="0"/>
              </a:rPr>
              <a:t>Psychologica</a:t>
            </a:r>
            <a:r>
              <a:rPr lang="en-US" sz="1100" u="sng" dirty="0">
                <a:latin typeface="Calibri" panose="020F0502020204030204" pitchFamily="34" charset="0"/>
              </a:rPr>
              <a:t> </a:t>
            </a:r>
            <a:r>
              <a:rPr lang="en-US" sz="1100" b="1" u="sng" dirty="0">
                <a:latin typeface="Calibri" panose="020F0502020204030204" pitchFamily="34" charset="0"/>
              </a:rPr>
              <a:t>257: 105086.</a:t>
            </a:r>
          </a:p>
        </p:txBody>
      </p:sp>
    </p:spTree>
    <p:extLst>
      <p:ext uri="{BB962C8B-B14F-4D97-AF65-F5344CB8AC3E}">
        <p14:creationId xmlns:p14="http://schemas.microsoft.com/office/powerpoint/2010/main" val="13554491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A0CF0-D509-2DD8-8047-24B5DEC8E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C802-BDBE-92B5-B6BD-6FFCC70E3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Barriers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F017A6-1F82-B3B7-82B7-3753396C1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38" y="1526909"/>
            <a:ext cx="6074866" cy="42054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390B5B-BF90-F097-E370-E36BC34C1C3B}"/>
              </a:ext>
            </a:extLst>
          </p:cNvPr>
          <p:cNvSpPr txBox="1"/>
          <p:nvPr/>
        </p:nvSpPr>
        <p:spPr>
          <a:xfrm>
            <a:off x="6096000" y="6463208"/>
            <a:ext cx="61355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/>
            <a:r>
              <a:rPr lang="en-US" sz="1100" dirty="0">
                <a:latin typeface="Calibri" panose="020F0502020204030204" pitchFamily="34" charset="0"/>
              </a:rPr>
              <a:t>Huang, J., et al. (2025). "The influence of social support and empowerment on physical exercise behavior in university students: A self-determination theory perspective." </a:t>
            </a:r>
            <a:r>
              <a:rPr lang="en-US" sz="1100" u="sng" dirty="0">
                <a:latin typeface="Calibri" panose="020F0502020204030204" pitchFamily="34" charset="0"/>
              </a:rPr>
              <a:t>Acta </a:t>
            </a:r>
            <a:r>
              <a:rPr lang="en-US" sz="1100" u="sng" dirty="0" err="1">
                <a:latin typeface="Calibri" panose="020F0502020204030204" pitchFamily="34" charset="0"/>
              </a:rPr>
              <a:t>Psychologica</a:t>
            </a:r>
            <a:r>
              <a:rPr lang="en-US" sz="1100" u="sng" dirty="0">
                <a:latin typeface="Calibri" panose="020F0502020204030204" pitchFamily="34" charset="0"/>
              </a:rPr>
              <a:t> </a:t>
            </a:r>
            <a:r>
              <a:rPr lang="en-US" sz="1100" b="1" u="sng" dirty="0">
                <a:latin typeface="Calibri" panose="020F0502020204030204" pitchFamily="34" charset="0"/>
              </a:rPr>
              <a:t>257: 105086.</a:t>
            </a:r>
          </a:p>
        </p:txBody>
      </p:sp>
    </p:spTree>
    <p:extLst>
      <p:ext uri="{BB962C8B-B14F-4D97-AF65-F5344CB8AC3E}">
        <p14:creationId xmlns:p14="http://schemas.microsoft.com/office/powerpoint/2010/main" val="3200098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14CFB-2498-0BFD-A42A-292904716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20463-76DD-5B27-063C-7CF854585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Barriers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0F863D3-96F2-639C-EF61-B565A84BD0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6484726"/>
              </p:ext>
            </p:extLst>
          </p:nvPr>
        </p:nvGraphicFramePr>
        <p:xfrm>
          <a:off x="545175" y="1437911"/>
          <a:ext cx="4536376" cy="4774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48E5C4F6-0EC9-4DAD-86FC-7888C050C05D}"/>
              </a:ext>
            </a:extLst>
          </p:cNvPr>
          <p:cNvSpPr/>
          <p:nvPr/>
        </p:nvSpPr>
        <p:spPr>
          <a:xfrm>
            <a:off x="5500360" y="3647129"/>
            <a:ext cx="1403011" cy="4886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14E6731-A640-7498-CBF6-6F54F999F9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0248150"/>
              </p:ext>
            </p:extLst>
          </p:nvPr>
        </p:nvGraphicFramePr>
        <p:xfrm>
          <a:off x="7208894" y="1437911"/>
          <a:ext cx="4536376" cy="4774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04083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5F667-FBF4-4FF9-3E6E-6CC4D7B7B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Social 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5621B-2B66-9650-D640-42414D462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improved participation in the community-based exercise program compared with an individual-based program</a:t>
            </a:r>
          </a:p>
          <a:p>
            <a:r>
              <a:rPr lang="en-US" dirty="0"/>
              <a:t>Improved quality of life within community exercise programs compared to individual exercise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There may be some benefit to a community-based group exercise over individual exercise programs.</a:t>
            </a:r>
          </a:p>
        </p:txBody>
      </p:sp>
    </p:spTree>
    <p:extLst>
      <p:ext uri="{BB962C8B-B14F-4D97-AF65-F5344CB8AC3E}">
        <p14:creationId xmlns:p14="http://schemas.microsoft.com/office/powerpoint/2010/main" val="4064514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0603-6BA4-72CC-C478-980310978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203A1-42CA-25B3-F5F4-BC6A0568D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584B9-D5D6-D66E-8388-2E444234A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found in community-based exercise programs</a:t>
            </a:r>
          </a:p>
          <a:p>
            <a:r>
              <a:rPr lang="en-US" dirty="0"/>
              <a:t>It can also be found in many other places</a:t>
            </a:r>
          </a:p>
          <a:p>
            <a:pPr lvl="1"/>
            <a:r>
              <a:rPr lang="en-US" dirty="0"/>
              <a:t>Women’s or men’s groups</a:t>
            </a:r>
          </a:p>
          <a:p>
            <a:pPr lvl="1"/>
            <a:r>
              <a:rPr lang="en-US" dirty="0"/>
              <a:t>Groups with a shared goal or struggle</a:t>
            </a:r>
          </a:p>
          <a:p>
            <a:pPr lvl="1"/>
            <a:r>
              <a:rPr lang="en-US" dirty="0"/>
              <a:t>Neighborhood connections</a:t>
            </a:r>
          </a:p>
          <a:p>
            <a:pPr lvl="1"/>
            <a:r>
              <a:rPr lang="en-US" dirty="0"/>
              <a:t>Religious groups </a:t>
            </a:r>
          </a:p>
          <a:p>
            <a:pPr lvl="1"/>
            <a:r>
              <a:rPr lang="en-US" dirty="0"/>
              <a:t>Learning based groups</a:t>
            </a:r>
          </a:p>
          <a:p>
            <a:pPr lvl="1"/>
            <a:r>
              <a:rPr lang="en-US" dirty="0"/>
              <a:t>Choir or other activity-based group</a:t>
            </a:r>
          </a:p>
          <a:p>
            <a:r>
              <a:rPr lang="en-US" dirty="0"/>
              <a:t>Goal to have face to face conversations most days of the week</a:t>
            </a:r>
          </a:p>
        </p:txBody>
      </p:sp>
    </p:spTree>
    <p:extLst>
      <p:ext uri="{BB962C8B-B14F-4D97-AF65-F5344CB8AC3E}">
        <p14:creationId xmlns:p14="http://schemas.microsoft.com/office/powerpoint/2010/main" val="37465670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72AFA-A664-2D02-F433-88B253139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6EEC6-83F5-14E3-6032-C168F3312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Exercise Plan Includes 4 Components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9C76158-08DE-F3B3-CE39-60399BF5B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64062" y="3724124"/>
            <a:ext cx="3949624" cy="2074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27CFD4-E0B6-1F8C-2966-FD100299E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565" y="3863927"/>
            <a:ext cx="3632870" cy="20667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FB7E4F-6DCE-31AC-760B-B4DEC0B34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565" y="1538288"/>
            <a:ext cx="3632870" cy="21858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D6D203-364F-9442-07F3-BAD8BB3AB8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534" y="1427162"/>
            <a:ext cx="3407743" cy="227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7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5D9DF-A135-4350-B4EB-BDC45DA8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Exercise Plan 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3CA400-1DBA-45A2-A3DE-D13C3E52A1B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94342608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33896796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12195242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43396784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877782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 OF EXERCISE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AEROBIC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FLEXIBILITY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5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Boxing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41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36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06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Tai 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69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Walking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951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Yoga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x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3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Circuit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94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876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6261D-3676-3077-A4D5-8A567418F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3B25E-8A3B-C721-0CBE-C92C1B56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Exercise Plan Example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138719B-3D0E-CE9C-14D4-B15E30413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232" y="2104910"/>
            <a:ext cx="2418918" cy="2496117"/>
          </a:xfrm>
          <a:prstGeom prst="rect">
            <a:avLst/>
          </a:prstGeom>
        </p:spPr>
      </p:pic>
      <p:pic>
        <p:nvPicPr>
          <p:cNvPr id="8" name="Picture 7" descr="Modified Jumping Jacks | Illustrated Exercise Guide">
            <a:extLst>
              <a:ext uri="{FF2B5EF4-FFF2-40B4-BE49-F238E27FC236}">
                <a16:creationId xmlns:a16="http://schemas.microsoft.com/office/drawing/2014/main" id="{42CF1D75-8B12-F3A5-FECA-1FBA8D801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152" y="2506133"/>
            <a:ext cx="3228975" cy="2152650"/>
          </a:xfrm>
          <a:prstGeom prst="rect">
            <a:avLst/>
          </a:prstGeom>
        </p:spPr>
      </p:pic>
      <p:pic>
        <p:nvPicPr>
          <p:cNvPr id="9" name="Picture 8" descr="541 Toe Taps Royalty-Free Images, Stock Photos &amp; Pictures | Shutterstock">
            <a:extLst>
              <a:ext uri="{FF2B5EF4-FFF2-40B4-BE49-F238E27FC236}">
                <a16:creationId xmlns:a16="http://schemas.microsoft.com/office/drawing/2014/main" id="{1EB7CDB1-F005-F472-6B83-76B3D2732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709" y="2253720"/>
            <a:ext cx="4953000" cy="26574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14F388-2AFD-ACE4-AB89-1E4B6EAA3AAE}"/>
              </a:ext>
            </a:extLst>
          </p:cNvPr>
          <p:cNvSpPr txBox="1"/>
          <p:nvPr/>
        </p:nvSpPr>
        <p:spPr>
          <a:xfrm>
            <a:off x="1013127" y="1690688"/>
            <a:ext cx="98193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Can be done for 20-30 sec each work up to 3 rounds over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0160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26E7D-40DC-4868-8CAD-AF55700A2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7403C-151C-F46F-5346-6FDA2F58D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New Health Habits</a:t>
            </a:r>
            <a:br>
              <a:rPr lang="en-US" dirty="0"/>
            </a:br>
            <a:r>
              <a:rPr lang="en-US" sz="2400" dirty="0">
                <a:solidFill>
                  <a:schemeClr val="tx2"/>
                </a:solidFill>
              </a:rPr>
              <a:t>Courtesy of Atomic Habits by James Clear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2725BB-D722-4F88-9863-A4693CD128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“Make it Obvious”</a:t>
            </a:r>
          </a:p>
          <a:p>
            <a:pPr lvl="1"/>
            <a:r>
              <a:rPr lang="en-US" dirty="0"/>
              <a:t>Set a water bottle on the table or next to your chair.</a:t>
            </a:r>
          </a:p>
          <a:p>
            <a:pPr lvl="1"/>
            <a:r>
              <a:rPr lang="en-US" dirty="0"/>
              <a:t>Leave your sneakers by the door or pin up your exercise sheet.</a:t>
            </a:r>
          </a:p>
          <a:p>
            <a:pPr lvl="1"/>
            <a:endParaRPr lang="en-US" dirty="0"/>
          </a:p>
          <a:p>
            <a:r>
              <a:rPr lang="en-US" dirty="0"/>
              <a:t>“Make it Easy”</a:t>
            </a:r>
          </a:p>
          <a:p>
            <a:pPr lvl="1"/>
            <a:r>
              <a:rPr lang="en-US" dirty="0"/>
              <a:t>Drink one glass with each meal and medication time.</a:t>
            </a:r>
          </a:p>
          <a:p>
            <a:pPr lvl="1"/>
            <a:r>
              <a:rPr lang="en-US" dirty="0"/>
              <a:t>Keep it to one min or 3 simple movements. </a:t>
            </a:r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3E34D0-03FD-A25D-4355-884E79DC1C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“Make it Attractive” </a:t>
            </a:r>
          </a:p>
          <a:p>
            <a:pPr lvl="1"/>
            <a:r>
              <a:rPr lang="en-US" dirty="0"/>
              <a:t>Pick a fun, attractive bottle to drink from.</a:t>
            </a:r>
          </a:p>
          <a:p>
            <a:pPr lvl="1"/>
            <a:r>
              <a:rPr lang="en-US" dirty="0"/>
              <a:t>Find a fun group or video.</a:t>
            </a:r>
          </a:p>
          <a:p>
            <a:pPr lvl="1"/>
            <a:endParaRPr lang="en-US" dirty="0"/>
          </a:p>
          <a:p>
            <a:r>
              <a:rPr lang="en-US" dirty="0"/>
              <a:t>“Make it Satisfying” </a:t>
            </a:r>
          </a:p>
          <a:p>
            <a:pPr lvl="1"/>
            <a:r>
              <a:rPr lang="en-US" dirty="0"/>
              <a:t>Choose a liquid that feels special and enjoyable. Ex: pink drink</a:t>
            </a:r>
          </a:p>
          <a:p>
            <a:pPr lvl="1"/>
            <a:r>
              <a:rPr lang="en-US" dirty="0"/>
              <a:t>Notice how you feel after in your body or pick a reward.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54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3CFE-4CD3-9503-9C60-B71984367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About an Action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C7506-ADE8-CD67-AB0D-EAF89E6F4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Those who create an action plan are 90% likely to complete the exercise than those who do not</a:t>
            </a:r>
          </a:p>
          <a:p>
            <a:pPr lvl="1"/>
            <a:r>
              <a:rPr lang="en-US" dirty="0"/>
              <a:t>Who – I will … </a:t>
            </a:r>
          </a:p>
          <a:p>
            <a:pPr lvl="1"/>
            <a:r>
              <a:rPr lang="en-US" dirty="0"/>
              <a:t>What – walk for 1 min</a:t>
            </a:r>
          </a:p>
          <a:p>
            <a:pPr lvl="1"/>
            <a:r>
              <a:rPr lang="en-US" dirty="0"/>
              <a:t>Where – to my mailbox and back	</a:t>
            </a:r>
          </a:p>
          <a:p>
            <a:pPr lvl="1"/>
            <a:r>
              <a:rPr lang="en-US" dirty="0"/>
              <a:t>How – each day at noon (before my meal)</a:t>
            </a:r>
          </a:p>
          <a:p>
            <a:pPr lvl="1"/>
            <a:r>
              <a:rPr lang="en-US" dirty="0"/>
              <a:t>Celebrate – give myself a high five or a gold star for the day</a:t>
            </a:r>
          </a:p>
        </p:txBody>
      </p:sp>
    </p:spTree>
    <p:extLst>
      <p:ext uri="{BB962C8B-B14F-4D97-AF65-F5344CB8AC3E}">
        <p14:creationId xmlns:p14="http://schemas.microsoft.com/office/powerpoint/2010/main" val="974920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679C3-4DB3-2A9C-5840-6513D1E3B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39A27-FF09-4DA1-F4AC-8A574FD30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Plan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44D2C-B5F9-2E9D-1B37-E8FEED90D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will do the 3 exercises from todays session after I make my morning coffee then give myself a pat on the back. </a:t>
            </a:r>
          </a:p>
          <a:p>
            <a:r>
              <a:rPr lang="en-US" dirty="0"/>
              <a:t>I will walk for 5 min to the corner and back after lunch and thank myself.</a:t>
            </a:r>
          </a:p>
          <a:p>
            <a:r>
              <a:rPr lang="en-US" dirty="0"/>
              <a:t>I will try a new class at my rec center in one week that is the same/similar time as my current schedule and be proud of myself.</a:t>
            </a:r>
          </a:p>
          <a:p>
            <a:r>
              <a:rPr lang="en-US" dirty="0"/>
              <a:t>I will get the fitness schedule for the center by my home by Monday of next week and give myself a high five. </a:t>
            </a:r>
          </a:p>
          <a:p>
            <a:r>
              <a:rPr lang="en-US" dirty="0"/>
              <a:t>I will ask a friend to walk with me one day a week by Monday of next week and give myself a gold star.</a:t>
            </a:r>
          </a:p>
        </p:txBody>
      </p:sp>
    </p:spTree>
    <p:extLst>
      <p:ext uri="{BB962C8B-B14F-4D97-AF65-F5344CB8AC3E}">
        <p14:creationId xmlns:p14="http://schemas.microsoft.com/office/powerpoint/2010/main" val="30645581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7DF38-BAE8-429B-98AC-09FE594B9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Steps – Your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FA1DB-C936-4898-AD81-F8F054892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Talk to MD</a:t>
            </a:r>
          </a:p>
          <a:p>
            <a:pPr lvl="1"/>
            <a:r>
              <a:rPr lang="en-US" dirty="0"/>
              <a:t>What do you need to know about your health to exercise safely?</a:t>
            </a:r>
          </a:p>
          <a:p>
            <a:r>
              <a:rPr lang="en-US" dirty="0"/>
              <a:t>Know your body  </a:t>
            </a:r>
          </a:p>
          <a:p>
            <a:pPr lvl="1"/>
            <a:r>
              <a:rPr lang="en-US" dirty="0"/>
              <a:t>What does your body need to feel good?</a:t>
            </a:r>
          </a:p>
          <a:p>
            <a:pPr lvl="1"/>
            <a:r>
              <a:rPr lang="en-US" dirty="0"/>
              <a:t>Where are you missing key components of the recommendations?</a:t>
            </a:r>
          </a:p>
          <a:p>
            <a:r>
              <a:rPr lang="en-US" dirty="0"/>
              <a:t>Discover what would be enjoyable and fun for you</a:t>
            </a:r>
          </a:p>
          <a:p>
            <a:pPr lvl="1"/>
            <a:r>
              <a:rPr lang="en-US" dirty="0"/>
              <a:t>Try something new</a:t>
            </a:r>
          </a:p>
          <a:p>
            <a:r>
              <a:rPr lang="en-US" dirty="0"/>
              <a:t>Create an action plan</a:t>
            </a:r>
          </a:p>
          <a:p>
            <a:pPr lvl="1"/>
            <a:r>
              <a:rPr lang="en-US" dirty="0"/>
              <a:t>Use a physical therapist for support as needed </a:t>
            </a:r>
          </a:p>
          <a:p>
            <a:r>
              <a:rPr lang="en-US" dirty="0"/>
              <a:t>GET MOVING AND BE SOCIAL</a:t>
            </a:r>
          </a:p>
        </p:txBody>
      </p:sp>
    </p:spTree>
    <p:extLst>
      <p:ext uri="{BB962C8B-B14F-4D97-AF65-F5344CB8AC3E}">
        <p14:creationId xmlns:p14="http://schemas.microsoft.com/office/powerpoint/2010/main" val="38966704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85E1BDC-A9B0-4A87-82E3-F3187F69A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990C621-3B8B-4820-8328-D47EF7CE8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7B0A4C-1BAF-F68D-77AA-3F07F47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586822"/>
            <a:ext cx="3657600" cy="1645920"/>
          </a:xfrm>
        </p:spPr>
        <p:txBody>
          <a:bodyPr>
            <a:normAutofit/>
          </a:bodyPr>
          <a:lstStyle/>
          <a:p>
            <a:r>
              <a:rPr lang="en-US" sz="3200" dirty="0"/>
              <a:t>Parkinsons</a:t>
            </a:r>
            <a:br>
              <a:rPr lang="en-US" sz="3200" dirty="0"/>
            </a:br>
            <a:r>
              <a:rPr lang="en-US" sz="3200" dirty="0"/>
              <a:t>Pointe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A2385B-1D2A-4E17-84FA-6CB7F0AA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791F2F-79DB-4CC0-9FA1-001E3E91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4CCCA-38D8-0031-7394-B543AE1A8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106" y="586822"/>
            <a:ext cx="6106742" cy="1645920"/>
          </a:xfrm>
        </p:spPr>
        <p:txBody>
          <a:bodyPr anchor="ctr">
            <a:normAutofit/>
          </a:bodyPr>
          <a:lstStyle/>
          <a:p>
            <a:r>
              <a:rPr lang="en-US" sz="1800" dirty="0"/>
              <a:t>East Community Center, Littleton</a:t>
            </a:r>
          </a:p>
          <a:p>
            <a:r>
              <a:rPr lang="en-US" sz="1800" u="sng" dirty="0">
                <a:solidFill>
                  <a:srgbClr val="0070C0"/>
                </a:solidFill>
              </a:rPr>
              <a:t>Parkinsonspointe.org</a:t>
            </a:r>
          </a:p>
          <a:p>
            <a:r>
              <a:rPr lang="en-US" sz="1800" dirty="0"/>
              <a:t>720-468-4581</a:t>
            </a:r>
          </a:p>
          <a:p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2823FF-F436-D874-DF76-D01E6EEAF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095" y="3069847"/>
            <a:ext cx="3737287" cy="28029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A48AD0-BC72-E4D5-77D9-FCF89DF218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441" b="15661"/>
          <a:stretch>
            <a:fillRect/>
          </a:stretch>
        </p:blipFill>
        <p:spPr>
          <a:xfrm>
            <a:off x="5903342" y="3088437"/>
            <a:ext cx="5083972" cy="274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083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3DC45-C959-253A-5F11-29443FEE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B8E26-CED5-8011-F15A-DACC6C9EA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Parkinsons Pointe, a Place for 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65A8C-F29F-038B-B406-3AD4C0ACE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Parkinson’s health promotion and wellness center offering</a:t>
            </a:r>
          </a:p>
          <a:p>
            <a:pPr lvl="1"/>
            <a:r>
              <a:rPr lang="en-US" dirty="0"/>
              <a:t>Peer mentorship</a:t>
            </a:r>
          </a:p>
          <a:p>
            <a:pPr lvl="1"/>
            <a:r>
              <a:rPr lang="en-US" dirty="0"/>
              <a:t>Community connection</a:t>
            </a:r>
          </a:p>
          <a:p>
            <a:pPr lvl="1"/>
            <a:r>
              <a:rPr lang="en-US" dirty="0"/>
              <a:t>Group exercise classes for people with Parkinson’s</a:t>
            </a:r>
          </a:p>
          <a:p>
            <a:pPr lvl="1"/>
            <a:r>
              <a:rPr lang="en-US" dirty="0"/>
              <a:t>Education and nutrition </a:t>
            </a:r>
          </a:p>
          <a:p>
            <a:r>
              <a:rPr lang="en-US" dirty="0"/>
              <a:t>501c3 nonprofit – all classes are donation based</a:t>
            </a:r>
          </a:p>
          <a:p>
            <a:pPr lvl="1"/>
            <a:r>
              <a:rPr lang="en-US" dirty="0"/>
              <a:t>No mandatory cost to participate</a:t>
            </a:r>
          </a:p>
          <a:p>
            <a:r>
              <a:rPr lang="en-US" dirty="0"/>
              <a:t>Center is based in Littleton</a:t>
            </a:r>
          </a:p>
          <a:p>
            <a:r>
              <a:rPr lang="en-US" dirty="0">
                <a:hlinkClick r:id="rId2"/>
              </a:rPr>
              <a:t>www.ParkinsonsPointe.org</a:t>
            </a:r>
            <a:r>
              <a:rPr lang="en-US" dirty="0"/>
              <a:t> or 720-468-4581</a:t>
            </a:r>
          </a:p>
        </p:txBody>
      </p:sp>
    </p:spTree>
    <p:extLst>
      <p:ext uri="{BB962C8B-B14F-4D97-AF65-F5344CB8AC3E}">
        <p14:creationId xmlns:p14="http://schemas.microsoft.com/office/powerpoint/2010/main" val="2688956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1CBE-59DF-9F52-DF8C-540F4CFE9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79D21-7BCF-E0BD-7804-FFD494906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Parkinsons Pointe: </a:t>
            </a:r>
            <a:r>
              <a:rPr lang="en-US" dirty="0">
                <a:hlinkClick r:id="rId2"/>
              </a:rPr>
              <a:t>www.ParkinsonsPointe.org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Peer mentorship</a:t>
            </a:r>
          </a:p>
          <a:p>
            <a:pPr lvl="1"/>
            <a:r>
              <a:rPr lang="en-US" dirty="0" err="1"/>
              <a:t>Carepartner</a:t>
            </a:r>
            <a:r>
              <a:rPr lang="en-US" dirty="0"/>
              <a:t> health and wellness coaching </a:t>
            </a:r>
          </a:p>
          <a:p>
            <a:pPr lvl="1"/>
            <a:r>
              <a:rPr lang="en-US" dirty="0"/>
              <a:t>Foundations class for those who are diagnosed within 3 years</a:t>
            </a:r>
          </a:p>
          <a:p>
            <a:pPr lvl="1"/>
            <a:r>
              <a:rPr lang="en-US" dirty="0"/>
              <a:t>Variety of group exercise classes</a:t>
            </a:r>
          </a:p>
          <a:p>
            <a:pPr lvl="1"/>
            <a:r>
              <a:rPr lang="en-US" dirty="0"/>
              <a:t>Coffee and connect between classes </a:t>
            </a:r>
          </a:p>
          <a:p>
            <a:pPr lvl="1"/>
            <a:r>
              <a:rPr lang="en-US" dirty="0"/>
              <a:t>Emotional Wellbeing Symposium</a:t>
            </a:r>
          </a:p>
          <a:p>
            <a:pPr lvl="1"/>
            <a:r>
              <a:rPr lang="en-US" dirty="0"/>
              <a:t>Lifestyle education classes</a:t>
            </a:r>
          </a:p>
          <a:p>
            <a:pPr lvl="1"/>
            <a:r>
              <a:rPr lang="en-US" dirty="0"/>
              <a:t>Social activities </a:t>
            </a:r>
          </a:p>
        </p:txBody>
      </p:sp>
    </p:spTree>
    <p:extLst>
      <p:ext uri="{BB962C8B-B14F-4D97-AF65-F5344CB8AC3E}">
        <p14:creationId xmlns:p14="http://schemas.microsoft.com/office/powerpoint/2010/main" val="3963679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88FA-141B-BF9E-29D5-2A2E2F959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BBB11-D693-F2B1-09C3-01935E593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Meredith Roberts Lo, DPT</a:t>
            </a:r>
          </a:p>
          <a:p>
            <a:pPr lvl="1"/>
            <a:r>
              <a:rPr lang="en-US" dirty="0">
                <a:hlinkClick r:id="rId2"/>
              </a:rPr>
              <a:t>Meredith@ParkinsonsPointe.org</a:t>
            </a:r>
            <a:endParaRPr lang="en-US" dirty="0"/>
          </a:p>
          <a:p>
            <a:pPr lvl="1"/>
            <a:r>
              <a:rPr lang="en-US" dirty="0"/>
              <a:t>720-468-4581</a:t>
            </a:r>
          </a:p>
          <a:p>
            <a:pPr lvl="1"/>
            <a:r>
              <a:rPr lang="en-US" dirty="0">
                <a:hlinkClick r:id="rId3"/>
              </a:rPr>
              <a:t>www.ParkinsonsPointe.org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336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rkinsons Pointe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817F8B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2069</Words>
  <Application>Microsoft Office PowerPoint</Application>
  <PresentationFormat>Widescreen</PresentationFormat>
  <Paragraphs>335</Paragraphs>
  <Slides>44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Aptos</vt:lpstr>
      <vt:lpstr>Aptos Display</vt:lpstr>
      <vt:lpstr>Arial</vt:lpstr>
      <vt:lpstr>Calibri</vt:lpstr>
      <vt:lpstr>Titillium Web</vt:lpstr>
      <vt:lpstr>Office Theme</vt:lpstr>
      <vt:lpstr>Workouts for the Young at Heart</vt:lpstr>
      <vt:lpstr>In our Time Today… </vt:lpstr>
      <vt:lpstr>Exercise and Healthy Aging </vt:lpstr>
      <vt:lpstr>The Well-Known Benefits to Exercise</vt:lpstr>
      <vt:lpstr>The Side Effects to Exercise</vt:lpstr>
      <vt:lpstr>Is Exercise Neuroprotective?</vt:lpstr>
      <vt:lpstr>Exercise Research Progression </vt:lpstr>
      <vt:lpstr>Current Research Demonstrates</vt:lpstr>
      <vt:lpstr>Current Research in Aging and Lifestyle</vt:lpstr>
      <vt:lpstr>AARP Exercise Guidelines</vt:lpstr>
      <vt:lpstr>Current Research in Parkinson’s</vt:lpstr>
      <vt:lpstr>The Impact of Exercise</vt:lpstr>
      <vt:lpstr>Current Research in Alzheimer’s</vt:lpstr>
      <vt:lpstr>Activity vs Exercise</vt:lpstr>
      <vt:lpstr>Activity is a good place to start </vt:lpstr>
      <vt:lpstr>4 Keys to Exercise as Medicine </vt:lpstr>
      <vt:lpstr>What the Exercise Looks Like</vt:lpstr>
      <vt:lpstr>An Exercise Plan Includes 4 Components</vt:lpstr>
      <vt:lpstr>PD Foundation Exercise Guidelines</vt:lpstr>
      <vt:lpstr>Research Gives us a Goal for Exercise</vt:lpstr>
      <vt:lpstr>Where do I Start?</vt:lpstr>
      <vt:lpstr>How to Choose an Exercise</vt:lpstr>
      <vt:lpstr>Ask Yourself:  What do YOU Need to get started? </vt:lpstr>
      <vt:lpstr>Physical Therapy and Exercise Plans</vt:lpstr>
      <vt:lpstr>How to Keep it Going</vt:lpstr>
      <vt:lpstr>Exercise is One Piece of the Puzzle</vt:lpstr>
      <vt:lpstr>Exercise is One Piece of the Puzzle</vt:lpstr>
      <vt:lpstr>Alzheimer's Association Recommendations</vt:lpstr>
      <vt:lpstr>How to Use These Important Habits to Encourage Exercise</vt:lpstr>
      <vt:lpstr>Overcoming Barriers</vt:lpstr>
      <vt:lpstr>Overcoming Barriers</vt:lpstr>
      <vt:lpstr>The Importance of Social Connection</vt:lpstr>
      <vt:lpstr>Social Connection</vt:lpstr>
      <vt:lpstr>An Exercise Plan Includes 4 Components</vt:lpstr>
      <vt:lpstr>Group Exercise Plan Example</vt:lpstr>
      <vt:lpstr>Individual Exercise Plan Example</vt:lpstr>
      <vt:lpstr>Creating New Health Habits Courtesy of Atomic Habits by James Clear</vt:lpstr>
      <vt:lpstr>Think About an Action Plan</vt:lpstr>
      <vt:lpstr>Action Plan Examples</vt:lpstr>
      <vt:lpstr>Action Steps – Your Challenge</vt:lpstr>
      <vt:lpstr>Parkinsons Pointe</vt:lpstr>
      <vt:lpstr>Parkinsons Pointe, a Place for Connection</vt:lpstr>
      <vt:lpstr>Resources </vt:lpstr>
      <vt:lpstr>Thank you and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Meredith Roberts</dc:creator>
  <cp:lastModifiedBy>Meredith Roberts</cp:lastModifiedBy>
  <cp:revision>6</cp:revision>
  <dcterms:created xsi:type="dcterms:W3CDTF">2026-08-13T15:22:20Z</dcterms:created>
  <dcterms:modified xsi:type="dcterms:W3CDTF">2026-10-21T23:53:54Z</dcterms:modified>
</cp:coreProperties>
</file>