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3299" r:id="rId5"/>
    <p:sldId id="3298" r:id="rId6"/>
    <p:sldId id="259" r:id="rId7"/>
    <p:sldId id="3289" r:id="rId8"/>
    <p:sldId id="833" r:id="rId9"/>
    <p:sldId id="283" r:id="rId10"/>
    <p:sldId id="3286" r:id="rId11"/>
    <p:sldId id="3297" r:id="rId12"/>
    <p:sldId id="3296" r:id="rId13"/>
    <p:sldId id="260" r:id="rId14"/>
    <p:sldId id="3287" r:id="rId15"/>
    <p:sldId id="3288" r:id="rId16"/>
    <p:sldId id="257" r:id="rId17"/>
    <p:sldId id="3291" r:id="rId18"/>
    <p:sldId id="3292" r:id="rId19"/>
    <p:sldId id="330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3F0941-810B-4280-A668-5BDAA970AEE4}" v="15" dt="2024-11-14T17:46:36.7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p:scale>
          <a:sx n="64" d="100"/>
          <a:sy n="64" d="100"/>
        </p:scale>
        <p:origin x="1788" y="59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rbara Kreisman" userId="34abe78e6f526c5d" providerId="LiveId" clId="{853F0941-810B-4280-A668-5BDAA970AEE4}"/>
    <pc:docChg chg="undo custSel addSld delSld modSld sldOrd">
      <pc:chgData name="Barbara Kreisman" userId="34abe78e6f526c5d" providerId="LiveId" clId="{853F0941-810B-4280-A668-5BDAA970AEE4}" dt="2024-11-14T17:47:12.776" v="393" actId="478"/>
      <pc:docMkLst>
        <pc:docMk/>
      </pc:docMkLst>
      <pc:sldChg chg="delSp mod">
        <pc:chgData name="Barbara Kreisman" userId="34abe78e6f526c5d" providerId="LiveId" clId="{853F0941-810B-4280-A668-5BDAA970AEE4}" dt="2024-11-14T17:47:12.776" v="393" actId="478"/>
        <pc:sldMkLst>
          <pc:docMk/>
          <pc:sldMk cId="284043616" sldId="257"/>
        </pc:sldMkLst>
        <pc:spChg chg="del">
          <ac:chgData name="Barbara Kreisman" userId="34abe78e6f526c5d" providerId="LiveId" clId="{853F0941-810B-4280-A668-5BDAA970AEE4}" dt="2024-11-14T17:47:12.776" v="393" actId="478"/>
          <ac:spMkLst>
            <pc:docMk/>
            <pc:sldMk cId="284043616" sldId="257"/>
            <ac:spMk id="4" creationId="{C43E1D17-3B40-41C3-D9B3-D4D04EF5B77E}"/>
          </ac:spMkLst>
        </pc:spChg>
      </pc:sldChg>
      <pc:sldChg chg="delSp modSp add mod">
        <pc:chgData name="Barbara Kreisman" userId="34abe78e6f526c5d" providerId="LiveId" clId="{853F0941-810B-4280-A668-5BDAA970AEE4}" dt="2024-11-14T17:42:50.797" v="275" actId="1076"/>
        <pc:sldMkLst>
          <pc:docMk/>
          <pc:sldMk cId="854743018" sldId="283"/>
        </pc:sldMkLst>
        <pc:spChg chg="mod">
          <ac:chgData name="Barbara Kreisman" userId="34abe78e6f526c5d" providerId="LiveId" clId="{853F0941-810B-4280-A668-5BDAA970AEE4}" dt="2024-11-14T17:42:50.797" v="275" actId="1076"/>
          <ac:spMkLst>
            <pc:docMk/>
            <pc:sldMk cId="854743018" sldId="283"/>
            <ac:spMk id="4" creationId="{00000000-0000-0000-0000-000000000000}"/>
          </ac:spMkLst>
        </pc:spChg>
        <pc:spChg chg="del mod">
          <ac:chgData name="Barbara Kreisman" userId="34abe78e6f526c5d" providerId="LiveId" clId="{853F0941-810B-4280-A668-5BDAA970AEE4}" dt="2024-11-14T17:40:45.610" v="262" actId="478"/>
          <ac:spMkLst>
            <pc:docMk/>
            <pc:sldMk cId="854743018" sldId="283"/>
            <ac:spMk id="7" creationId="{00000000-0000-0000-0000-000000000000}"/>
          </ac:spMkLst>
        </pc:spChg>
      </pc:sldChg>
      <pc:sldChg chg="modSp add mod ord">
        <pc:chgData name="Barbara Kreisman" userId="34abe78e6f526c5d" providerId="LiveId" clId="{853F0941-810B-4280-A668-5BDAA970AEE4}" dt="2024-11-14T17:42:42.919" v="273" actId="1076"/>
        <pc:sldMkLst>
          <pc:docMk/>
          <pc:sldMk cId="68247385" sldId="833"/>
        </pc:sldMkLst>
        <pc:spChg chg="mod">
          <ac:chgData name="Barbara Kreisman" userId="34abe78e6f526c5d" providerId="LiveId" clId="{853F0941-810B-4280-A668-5BDAA970AEE4}" dt="2024-11-14T17:42:42.919" v="273" actId="1076"/>
          <ac:spMkLst>
            <pc:docMk/>
            <pc:sldMk cId="68247385" sldId="833"/>
            <ac:spMk id="3" creationId="{00000000-0000-0000-0000-000000000000}"/>
          </ac:spMkLst>
        </pc:spChg>
      </pc:sldChg>
      <pc:sldChg chg="ord">
        <pc:chgData name="Barbara Kreisman" userId="34abe78e6f526c5d" providerId="LiveId" clId="{853F0941-810B-4280-A668-5BDAA970AEE4}" dt="2024-11-14T17:42:05.372" v="268"/>
        <pc:sldMkLst>
          <pc:docMk/>
          <pc:sldMk cId="1555921927" sldId="3286"/>
        </pc:sldMkLst>
      </pc:sldChg>
      <pc:sldChg chg="modSp mod">
        <pc:chgData name="Barbara Kreisman" userId="34abe78e6f526c5d" providerId="LiveId" clId="{853F0941-810B-4280-A668-5BDAA970AEE4}" dt="2024-11-14T17:45:00.593" v="377" actId="14100"/>
        <pc:sldMkLst>
          <pc:docMk/>
          <pc:sldMk cId="1880954636" sldId="3289"/>
        </pc:sldMkLst>
        <pc:spChg chg="mod">
          <ac:chgData name="Barbara Kreisman" userId="34abe78e6f526c5d" providerId="LiveId" clId="{853F0941-810B-4280-A668-5BDAA970AEE4}" dt="2024-11-14T17:45:00.593" v="377" actId="14100"/>
          <ac:spMkLst>
            <pc:docMk/>
            <pc:sldMk cId="1880954636" sldId="3289"/>
            <ac:spMk id="3" creationId="{2BA3ECF9-0E4F-028A-48E1-8D9999E2A479}"/>
          </ac:spMkLst>
        </pc:spChg>
        <pc:spChg chg="mod">
          <ac:chgData name="Barbara Kreisman" userId="34abe78e6f526c5d" providerId="LiveId" clId="{853F0941-810B-4280-A668-5BDAA970AEE4}" dt="2024-11-14T17:44:50.483" v="375" actId="20577"/>
          <ac:spMkLst>
            <pc:docMk/>
            <pc:sldMk cId="1880954636" sldId="3289"/>
            <ac:spMk id="4" creationId="{B5C2DE16-DE6D-122D-5B35-7DF7F1F487C0}"/>
          </ac:spMkLst>
        </pc:spChg>
      </pc:sldChg>
      <pc:sldChg chg="del">
        <pc:chgData name="Barbara Kreisman" userId="34abe78e6f526c5d" providerId="LiveId" clId="{853F0941-810B-4280-A668-5BDAA970AEE4}" dt="2024-11-14T17:46:30.927" v="387" actId="47"/>
        <pc:sldMkLst>
          <pc:docMk/>
          <pc:sldMk cId="3483074912" sldId="3290"/>
        </pc:sldMkLst>
      </pc:sldChg>
      <pc:sldChg chg="del">
        <pc:chgData name="Barbara Kreisman" userId="34abe78e6f526c5d" providerId="LiveId" clId="{853F0941-810B-4280-A668-5BDAA970AEE4}" dt="2024-11-14T17:45:22.565" v="379" actId="47"/>
        <pc:sldMkLst>
          <pc:docMk/>
          <pc:sldMk cId="2647742649" sldId="3293"/>
        </pc:sldMkLst>
      </pc:sldChg>
      <pc:sldChg chg="del">
        <pc:chgData name="Barbara Kreisman" userId="34abe78e6f526c5d" providerId="LiveId" clId="{853F0941-810B-4280-A668-5BDAA970AEE4}" dt="2024-11-14T17:45:58.627" v="384" actId="47"/>
        <pc:sldMkLst>
          <pc:docMk/>
          <pc:sldMk cId="4110868749" sldId="3295"/>
        </pc:sldMkLst>
      </pc:sldChg>
      <pc:sldChg chg="addSp delSp modSp new mod setBg">
        <pc:chgData name="Barbara Kreisman" userId="34abe78e6f526c5d" providerId="LiveId" clId="{853F0941-810B-4280-A668-5BDAA970AEE4}" dt="2024-11-14T17:21:37.332" v="165" actId="20577"/>
        <pc:sldMkLst>
          <pc:docMk/>
          <pc:sldMk cId="1624799978" sldId="3296"/>
        </pc:sldMkLst>
        <pc:spChg chg="mod ord">
          <ac:chgData name="Barbara Kreisman" userId="34abe78e6f526c5d" providerId="LiveId" clId="{853F0941-810B-4280-A668-5BDAA970AEE4}" dt="2024-11-14T17:20:52.901" v="113" actId="14100"/>
          <ac:spMkLst>
            <pc:docMk/>
            <pc:sldMk cId="1624799978" sldId="3296"/>
            <ac:spMk id="2" creationId="{C27B9C1B-E477-6B5C-B99A-CFF047AC684B}"/>
          </ac:spMkLst>
        </pc:spChg>
        <pc:spChg chg="del">
          <ac:chgData name="Barbara Kreisman" userId="34abe78e6f526c5d" providerId="LiveId" clId="{853F0941-810B-4280-A668-5BDAA970AEE4}" dt="2024-11-14T17:15:22.334" v="1"/>
          <ac:spMkLst>
            <pc:docMk/>
            <pc:sldMk cId="1624799978" sldId="3296"/>
            <ac:spMk id="3" creationId="{6F45D6DD-2C20-ADCE-CC41-A2E07D24B3FA}"/>
          </ac:spMkLst>
        </pc:spChg>
        <pc:spChg chg="del mod ord">
          <ac:chgData name="Barbara Kreisman" userId="34abe78e6f526c5d" providerId="LiveId" clId="{853F0941-810B-4280-A668-5BDAA970AEE4}" dt="2024-11-14T17:20:16.882" v="106" actId="478"/>
          <ac:spMkLst>
            <pc:docMk/>
            <pc:sldMk cId="1624799978" sldId="3296"/>
            <ac:spMk id="4" creationId="{827D81F3-685C-280D-EDF3-977C6511A217}"/>
          </ac:spMkLst>
        </pc:spChg>
        <pc:spChg chg="add del mod">
          <ac:chgData name="Barbara Kreisman" userId="34abe78e6f526c5d" providerId="LiveId" clId="{853F0941-810B-4280-A668-5BDAA970AEE4}" dt="2024-11-14T17:17:35.378" v="30" actId="478"/>
          <ac:spMkLst>
            <pc:docMk/>
            <pc:sldMk cId="1624799978" sldId="3296"/>
            <ac:spMk id="6" creationId="{8F40C703-715F-D5A4-36BF-A9022887A218}"/>
          </ac:spMkLst>
        </pc:spChg>
        <pc:spChg chg="add mod">
          <ac:chgData name="Barbara Kreisman" userId="34abe78e6f526c5d" providerId="LiveId" clId="{853F0941-810B-4280-A668-5BDAA970AEE4}" dt="2024-11-14T17:21:37.332" v="165" actId="20577"/>
          <ac:spMkLst>
            <pc:docMk/>
            <pc:sldMk cId="1624799978" sldId="3296"/>
            <ac:spMk id="8" creationId="{2D32CFEB-EEFB-7C46-F2D0-E7FD4B1C3CF2}"/>
          </ac:spMkLst>
        </pc:spChg>
        <pc:spChg chg="add">
          <ac:chgData name="Barbara Kreisman" userId="34abe78e6f526c5d" providerId="LiveId" clId="{853F0941-810B-4280-A668-5BDAA970AEE4}" dt="2024-11-14T17:18:56.338" v="35" actId="26606"/>
          <ac:spMkLst>
            <pc:docMk/>
            <pc:sldMk cId="1624799978" sldId="3296"/>
            <ac:spMk id="13" creationId="{3ECBE1F1-D69B-4AFA-ABD5-8E41720EF6DE}"/>
          </ac:spMkLst>
        </pc:spChg>
        <pc:spChg chg="add">
          <ac:chgData name="Barbara Kreisman" userId="34abe78e6f526c5d" providerId="LiveId" clId="{853F0941-810B-4280-A668-5BDAA970AEE4}" dt="2024-11-14T17:18:56.338" v="35" actId="26606"/>
          <ac:spMkLst>
            <pc:docMk/>
            <pc:sldMk cId="1624799978" sldId="3296"/>
            <ac:spMk id="15" creationId="{603A6265-E10C-4B85-9C20-E75FCAF9CC63}"/>
          </ac:spMkLst>
        </pc:spChg>
        <pc:picChg chg="add mod">
          <ac:chgData name="Barbara Kreisman" userId="34abe78e6f526c5d" providerId="LiveId" clId="{853F0941-810B-4280-A668-5BDAA970AEE4}" dt="2024-11-14T17:18:56.338" v="35" actId="26606"/>
          <ac:picMkLst>
            <pc:docMk/>
            <pc:sldMk cId="1624799978" sldId="3296"/>
            <ac:picMk id="5" creationId="{D5C50B26-F767-8923-369F-97308C767490}"/>
          </ac:picMkLst>
        </pc:picChg>
      </pc:sldChg>
      <pc:sldChg chg="addSp delSp modSp new mod ord setBg">
        <pc:chgData name="Barbara Kreisman" userId="34abe78e6f526c5d" providerId="LiveId" clId="{853F0941-810B-4280-A668-5BDAA970AEE4}" dt="2024-11-14T17:41:56.550" v="266"/>
        <pc:sldMkLst>
          <pc:docMk/>
          <pc:sldMk cId="50431154" sldId="3297"/>
        </pc:sldMkLst>
        <pc:spChg chg="mod">
          <ac:chgData name="Barbara Kreisman" userId="34abe78e6f526c5d" providerId="LiveId" clId="{853F0941-810B-4280-A668-5BDAA970AEE4}" dt="2024-11-14T17:30:26.469" v="217" actId="26606"/>
          <ac:spMkLst>
            <pc:docMk/>
            <pc:sldMk cId="50431154" sldId="3297"/>
            <ac:spMk id="2" creationId="{B988269C-D76F-82D5-2F2A-78E7398FC603}"/>
          </ac:spMkLst>
        </pc:spChg>
        <pc:spChg chg="del">
          <ac:chgData name="Barbara Kreisman" userId="34abe78e6f526c5d" providerId="LiveId" clId="{853F0941-810B-4280-A668-5BDAA970AEE4}" dt="2024-11-14T17:23:07.249" v="167"/>
          <ac:spMkLst>
            <pc:docMk/>
            <pc:sldMk cId="50431154" sldId="3297"/>
            <ac:spMk id="3" creationId="{98F7027F-CFE6-EEA2-CE22-CF4F236E3D01}"/>
          </ac:spMkLst>
        </pc:spChg>
        <pc:spChg chg="del">
          <ac:chgData name="Barbara Kreisman" userId="34abe78e6f526c5d" providerId="LiveId" clId="{853F0941-810B-4280-A668-5BDAA970AEE4}" dt="2024-11-14T17:29:03.400" v="196" actId="478"/>
          <ac:spMkLst>
            <pc:docMk/>
            <pc:sldMk cId="50431154" sldId="3297"/>
            <ac:spMk id="4" creationId="{A6161FDD-8CF1-DDD0-17A6-2304AC344A5B}"/>
          </ac:spMkLst>
        </pc:spChg>
        <pc:spChg chg="add del mod">
          <ac:chgData name="Barbara Kreisman" userId="34abe78e6f526c5d" providerId="LiveId" clId="{853F0941-810B-4280-A668-5BDAA970AEE4}" dt="2024-11-14T17:23:22.099" v="171" actId="478"/>
          <ac:spMkLst>
            <pc:docMk/>
            <pc:sldMk cId="50431154" sldId="3297"/>
            <ac:spMk id="6" creationId="{FD8A7622-0F5A-0B4F-FD3F-142E2BB263C7}"/>
          </ac:spMkLst>
        </pc:spChg>
        <pc:spChg chg="add del mod">
          <ac:chgData name="Barbara Kreisman" userId="34abe78e6f526c5d" providerId="LiveId" clId="{853F0941-810B-4280-A668-5BDAA970AEE4}" dt="2024-11-14T17:26:06.109" v="174" actId="22"/>
          <ac:spMkLst>
            <pc:docMk/>
            <pc:sldMk cId="50431154" sldId="3297"/>
            <ac:spMk id="7" creationId="{93CAD73E-25B2-B17C-E33B-D8D20A4CD197}"/>
          </ac:spMkLst>
        </pc:spChg>
        <pc:spChg chg="add mod">
          <ac:chgData name="Barbara Kreisman" userId="34abe78e6f526c5d" providerId="LiveId" clId="{853F0941-810B-4280-A668-5BDAA970AEE4}" dt="2024-11-14T17:25:40.084" v="173"/>
          <ac:spMkLst>
            <pc:docMk/>
            <pc:sldMk cId="50431154" sldId="3297"/>
            <ac:spMk id="9" creationId="{69E2546A-125E-F19E-277B-5886F0AC4660}"/>
          </ac:spMkLst>
        </pc:spChg>
        <pc:spChg chg="add del">
          <ac:chgData name="Barbara Kreisman" userId="34abe78e6f526c5d" providerId="LiveId" clId="{853F0941-810B-4280-A668-5BDAA970AEE4}" dt="2024-11-14T17:30:26.469" v="217" actId="26606"/>
          <ac:spMkLst>
            <pc:docMk/>
            <pc:sldMk cId="50431154" sldId="3297"/>
            <ac:spMk id="18" creationId="{C4879EFC-8E62-4E00-973C-C45EE9EC676D}"/>
          </ac:spMkLst>
        </pc:spChg>
        <pc:spChg chg="add del">
          <ac:chgData name="Barbara Kreisman" userId="34abe78e6f526c5d" providerId="LiveId" clId="{853F0941-810B-4280-A668-5BDAA970AEE4}" dt="2024-11-14T17:30:26.469" v="217" actId="26606"/>
          <ac:spMkLst>
            <pc:docMk/>
            <pc:sldMk cId="50431154" sldId="3297"/>
            <ac:spMk id="20" creationId="{D6A9C53F-5F90-40A5-8C85-5412D39C8C68}"/>
          </ac:spMkLst>
        </pc:spChg>
        <pc:spChg chg="add del">
          <ac:chgData name="Barbara Kreisman" userId="34abe78e6f526c5d" providerId="LiveId" clId="{853F0941-810B-4280-A668-5BDAA970AEE4}" dt="2024-11-14T17:30:26.469" v="217" actId="26606"/>
          <ac:spMkLst>
            <pc:docMk/>
            <pc:sldMk cId="50431154" sldId="3297"/>
            <ac:spMk id="25" creationId="{2151139A-886F-4B97-8815-729AD3831BBD}"/>
          </ac:spMkLst>
        </pc:spChg>
        <pc:spChg chg="add del">
          <ac:chgData name="Barbara Kreisman" userId="34abe78e6f526c5d" providerId="LiveId" clId="{853F0941-810B-4280-A668-5BDAA970AEE4}" dt="2024-11-14T17:30:26.469" v="217" actId="26606"/>
          <ac:spMkLst>
            <pc:docMk/>
            <pc:sldMk cId="50431154" sldId="3297"/>
            <ac:spMk id="27" creationId="{AB5E08C4-8CDD-4623-A5B8-E998C6DEE3B7}"/>
          </ac:spMkLst>
        </pc:spChg>
        <pc:spChg chg="add del">
          <ac:chgData name="Barbara Kreisman" userId="34abe78e6f526c5d" providerId="LiveId" clId="{853F0941-810B-4280-A668-5BDAA970AEE4}" dt="2024-11-14T17:30:26.469" v="217" actId="26606"/>
          <ac:spMkLst>
            <pc:docMk/>
            <pc:sldMk cId="50431154" sldId="3297"/>
            <ac:spMk id="29" creationId="{15F33878-D502-4FFA-8ACE-F2AECDB2A23F}"/>
          </ac:spMkLst>
        </pc:spChg>
        <pc:spChg chg="add del">
          <ac:chgData name="Barbara Kreisman" userId="34abe78e6f526c5d" providerId="LiveId" clId="{853F0941-810B-4280-A668-5BDAA970AEE4}" dt="2024-11-14T17:30:26.469" v="217" actId="26606"/>
          <ac:spMkLst>
            <pc:docMk/>
            <pc:sldMk cId="50431154" sldId="3297"/>
            <ac:spMk id="31" creationId="{D3539FEE-81D3-4406-802E-60B20B16F4F6}"/>
          </ac:spMkLst>
        </pc:spChg>
        <pc:spChg chg="add del">
          <ac:chgData name="Barbara Kreisman" userId="34abe78e6f526c5d" providerId="LiveId" clId="{853F0941-810B-4280-A668-5BDAA970AEE4}" dt="2024-11-14T17:30:26.469" v="217" actId="26606"/>
          <ac:spMkLst>
            <pc:docMk/>
            <pc:sldMk cId="50431154" sldId="3297"/>
            <ac:spMk id="33" creationId="{DC701763-729E-462F-A5A8-E0DEFEB1E2E4}"/>
          </ac:spMkLst>
        </pc:spChg>
        <pc:graphicFrameChg chg="add del mod">
          <ac:chgData name="Barbara Kreisman" userId="34abe78e6f526c5d" providerId="LiveId" clId="{853F0941-810B-4280-A668-5BDAA970AEE4}" dt="2024-11-14T17:23:22.099" v="171" actId="478"/>
          <ac:graphicFrameMkLst>
            <pc:docMk/>
            <pc:sldMk cId="50431154" sldId="3297"/>
            <ac:graphicFrameMk id="5" creationId="{6F7C0CA1-0938-243A-3D07-AC76D9920EEB}"/>
          </ac:graphicFrameMkLst>
        </pc:graphicFrameChg>
        <pc:graphicFrameChg chg="add mod">
          <ac:chgData name="Barbara Kreisman" userId="34abe78e6f526c5d" providerId="LiveId" clId="{853F0941-810B-4280-A668-5BDAA970AEE4}" dt="2024-11-14T17:25:40.084" v="173"/>
          <ac:graphicFrameMkLst>
            <pc:docMk/>
            <pc:sldMk cId="50431154" sldId="3297"/>
            <ac:graphicFrameMk id="8" creationId="{9B04DA22-82CD-45DF-BE0E-625CDD912908}"/>
          </ac:graphicFrameMkLst>
        </pc:graphicFrameChg>
        <pc:picChg chg="add mod ord modCrop">
          <ac:chgData name="Barbara Kreisman" userId="34abe78e6f526c5d" providerId="LiveId" clId="{853F0941-810B-4280-A668-5BDAA970AEE4}" dt="2024-11-14T17:32:17.603" v="231" actId="14100"/>
          <ac:picMkLst>
            <pc:docMk/>
            <pc:sldMk cId="50431154" sldId="3297"/>
            <ac:picMk id="11" creationId="{02A6815A-DBBB-6A76-B6C3-01C8DBEB9083}"/>
          </ac:picMkLst>
        </pc:picChg>
        <pc:picChg chg="add del mod modCrop">
          <ac:chgData name="Barbara Kreisman" userId="34abe78e6f526c5d" providerId="LiveId" clId="{853F0941-810B-4280-A668-5BDAA970AEE4}" dt="2024-11-14T17:35:40.183" v="250" actId="478"/>
          <ac:picMkLst>
            <pc:docMk/>
            <pc:sldMk cId="50431154" sldId="3297"/>
            <ac:picMk id="13" creationId="{7E79544D-7FF8-4DA5-9EE7-4FC139345D15}"/>
          </ac:picMkLst>
        </pc:picChg>
        <pc:picChg chg="add del mod modCrop">
          <ac:chgData name="Barbara Kreisman" userId="34abe78e6f526c5d" providerId="LiveId" clId="{853F0941-810B-4280-A668-5BDAA970AEE4}" dt="2024-11-14T17:35:49.842" v="252" actId="14100"/>
          <ac:picMkLst>
            <pc:docMk/>
            <pc:sldMk cId="50431154" sldId="3297"/>
            <ac:picMk id="15" creationId="{C30545FA-AF38-D7A7-4958-C77DEDEA1597}"/>
          </ac:picMkLst>
        </pc:picChg>
        <pc:picChg chg="add del mod">
          <ac:chgData name="Barbara Kreisman" userId="34abe78e6f526c5d" providerId="LiveId" clId="{853F0941-810B-4280-A668-5BDAA970AEE4}" dt="2024-11-14T17:23:22.099" v="171" actId="478"/>
          <ac:picMkLst>
            <pc:docMk/>
            <pc:sldMk cId="50431154" sldId="3297"/>
            <ac:picMk id="1025" creationId="{0E6EA4A8-B22C-5DD3-C462-E42A31537AB9}"/>
          </ac:picMkLst>
        </pc:picChg>
        <pc:picChg chg="add mod">
          <ac:chgData name="Barbara Kreisman" userId="34abe78e6f526c5d" providerId="LiveId" clId="{853F0941-810B-4280-A668-5BDAA970AEE4}" dt="2024-11-14T17:25:40.084" v="173"/>
          <ac:picMkLst>
            <pc:docMk/>
            <pc:sldMk cId="50431154" sldId="3297"/>
            <ac:picMk id="1027" creationId="{B06DF494-1524-850E-5B77-C86BDA80E9D0}"/>
          </ac:picMkLst>
        </pc:picChg>
      </pc:sldChg>
      <pc:sldChg chg="add del">
        <pc:chgData name="Barbara Kreisman" userId="34abe78e6f526c5d" providerId="LiveId" clId="{853F0941-810B-4280-A668-5BDAA970AEE4}" dt="2024-11-14T17:39:54.911" v="259" actId="47"/>
        <pc:sldMkLst>
          <pc:docMk/>
          <pc:sldMk cId="891318048" sldId="3298"/>
        </pc:sldMkLst>
      </pc:sldChg>
      <pc:sldChg chg="new del">
        <pc:chgData name="Barbara Kreisman" userId="34abe78e6f526c5d" providerId="LiveId" clId="{853F0941-810B-4280-A668-5BDAA970AEE4}" dt="2024-11-14T17:36:18.224" v="254" actId="47"/>
        <pc:sldMkLst>
          <pc:docMk/>
          <pc:sldMk cId="2795146491" sldId="3298"/>
        </pc:sldMkLst>
      </pc:sldChg>
      <pc:sldChg chg="modSp add mod">
        <pc:chgData name="Barbara Kreisman" userId="34abe78e6f526c5d" providerId="LiveId" clId="{853F0941-810B-4280-A668-5BDAA970AEE4}" dt="2024-11-14T17:45:47.346" v="382" actId="1076"/>
        <pc:sldMkLst>
          <pc:docMk/>
          <pc:sldMk cId="2816297010" sldId="3298"/>
        </pc:sldMkLst>
        <pc:spChg chg="mod">
          <ac:chgData name="Barbara Kreisman" userId="34abe78e6f526c5d" providerId="LiveId" clId="{853F0941-810B-4280-A668-5BDAA970AEE4}" dt="2024-11-14T17:45:47.346" v="382" actId="1076"/>
          <ac:spMkLst>
            <pc:docMk/>
            <pc:sldMk cId="2816297010" sldId="3298"/>
            <ac:spMk id="3" creationId="{7A35E0A9-94E5-CEA0-0C60-66C4319FD7A7}"/>
          </ac:spMkLst>
        </pc:spChg>
      </pc:sldChg>
      <pc:sldChg chg="delSp modSp add mod">
        <pc:chgData name="Barbara Kreisman" userId="34abe78e6f526c5d" providerId="LiveId" clId="{853F0941-810B-4280-A668-5BDAA970AEE4}" dt="2024-11-14T17:46:12.019" v="386" actId="14100"/>
        <pc:sldMkLst>
          <pc:docMk/>
          <pc:sldMk cId="3649252707" sldId="3299"/>
        </pc:sldMkLst>
        <pc:spChg chg="del">
          <ac:chgData name="Barbara Kreisman" userId="34abe78e6f526c5d" providerId="LiveId" clId="{853F0941-810B-4280-A668-5BDAA970AEE4}" dt="2024-11-14T17:46:06.417" v="385" actId="478"/>
          <ac:spMkLst>
            <pc:docMk/>
            <pc:sldMk cId="3649252707" sldId="3299"/>
            <ac:spMk id="3" creationId="{B8C65480-A1AA-40FB-882E-A7E80F516156}"/>
          </ac:spMkLst>
        </pc:spChg>
        <pc:spChg chg="mod">
          <ac:chgData name="Barbara Kreisman" userId="34abe78e6f526c5d" providerId="LiveId" clId="{853F0941-810B-4280-A668-5BDAA970AEE4}" dt="2024-11-14T17:46:12.019" v="386" actId="14100"/>
          <ac:spMkLst>
            <pc:docMk/>
            <pc:sldMk cId="3649252707" sldId="3299"/>
            <ac:spMk id="4" creationId="{17FDF41C-25E0-281B-A136-B9B5433444F5}"/>
          </ac:spMkLst>
        </pc:spChg>
      </pc:sldChg>
      <pc:sldChg chg="modSp add mod">
        <pc:chgData name="Barbara Kreisman" userId="34abe78e6f526c5d" providerId="LiveId" clId="{853F0941-810B-4280-A668-5BDAA970AEE4}" dt="2024-11-14T17:46:56.931" v="392" actId="14100"/>
        <pc:sldMkLst>
          <pc:docMk/>
          <pc:sldMk cId="907610042" sldId="3300"/>
        </pc:sldMkLst>
        <pc:spChg chg="mod">
          <ac:chgData name="Barbara Kreisman" userId="34abe78e6f526c5d" providerId="LiveId" clId="{853F0941-810B-4280-A668-5BDAA970AEE4}" dt="2024-11-14T17:46:56.931" v="392" actId="14100"/>
          <ac:spMkLst>
            <pc:docMk/>
            <pc:sldMk cId="907610042" sldId="3300"/>
            <ac:spMk id="3" creationId="{3AF16F4A-3E98-18F8-85D7-D11895C0E6C4}"/>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D0C520-CE7D-475B-8096-72EA14193A3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533EE17-1FEA-4A40-A9E2-C1BCCB055BD6}">
      <dgm:prSet custT="1"/>
      <dgm:spPr/>
      <dgm:t>
        <a:bodyPr/>
        <a:lstStyle/>
        <a:p>
          <a:pPr>
            <a:lnSpc>
              <a:spcPct val="100000"/>
            </a:lnSpc>
          </a:pPr>
          <a:r>
            <a:rPr lang="en-US" sz="2400" b="1" dirty="0"/>
            <a:t>A phrase commonly used to describe efforts to reduce and eliminate emotion, inefficiency or undesirable elements that harm the integrity of the whole</a:t>
          </a:r>
        </a:p>
      </dgm:t>
    </dgm:pt>
    <dgm:pt modelId="{86680727-8F72-437F-8FA8-CE93788AF15F}" type="parTrans" cxnId="{8F520997-6DED-463E-A2FB-CE1F329D64F6}">
      <dgm:prSet/>
      <dgm:spPr/>
      <dgm:t>
        <a:bodyPr/>
        <a:lstStyle/>
        <a:p>
          <a:endParaRPr lang="en-US"/>
        </a:p>
      </dgm:t>
    </dgm:pt>
    <dgm:pt modelId="{734F2C9C-CCDF-4615-88E4-161C54CF9AB4}" type="sibTrans" cxnId="{8F520997-6DED-463E-A2FB-CE1F329D64F6}">
      <dgm:prSet/>
      <dgm:spPr/>
      <dgm:t>
        <a:bodyPr/>
        <a:lstStyle/>
        <a:p>
          <a:endParaRPr lang="en-US"/>
        </a:p>
      </dgm:t>
    </dgm:pt>
    <dgm:pt modelId="{547D6EDE-70F2-4693-A326-692B8D2A714F}">
      <dgm:prSet custT="1"/>
      <dgm:spPr/>
      <dgm:t>
        <a:bodyPr/>
        <a:lstStyle/>
        <a:p>
          <a:pPr>
            <a:lnSpc>
              <a:spcPct val="100000"/>
            </a:lnSpc>
          </a:pPr>
          <a:r>
            <a:rPr lang="en-US" sz="2400" b="1" dirty="0"/>
            <a:t>Originated from actual swamp draining practices aimed at improving land for development  &amp; reducing diseases but has evolved to symbolize deep, negative emotions that need to be addressed</a:t>
          </a:r>
        </a:p>
      </dgm:t>
    </dgm:pt>
    <dgm:pt modelId="{8A0E3E5A-EAC5-4F0F-B2AC-6FB026F7451E}" type="parTrans" cxnId="{36199010-C35D-4A82-8078-366C936985E3}">
      <dgm:prSet/>
      <dgm:spPr/>
      <dgm:t>
        <a:bodyPr/>
        <a:lstStyle/>
        <a:p>
          <a:endParaRPr lang="en-US"/>
        </a:p>
      </dgm:t>
    </dgm:pt>
    <dgm:pt modelId="{02880B22-457B-496B-9847-272479EF32E4}" type="sibTrans" cxnId="{36199010-C35D-4A82-8078-366C936985E3}">
      <dgm:prSet/>
      <dgm:spPr/>
      <dgm:t>
        <a:bodyPr/>
        <a:lstStyle/>
        <a:p>
          <a:endParaRPr lang="en-US"/>
        </a:p>
      </dgm:t>
    </dgm:pt>
    <dgm:pt modelId="{548425E3-0715-485F-B7BA-69527B814B9C}">
      <dgm:prSet custT="1"/>
      <dgm:spPr/>
      <dgm:t>
        <a:bodyPr/>
        <a:lstStyle/>
        <a:p>
          <a:pPr algn="l">
            <a:lnSpc>
              <a:spcPct val="100000"/>
            </a:lnSpc>
          </a:pPr>
          <a:r>
            <a:rPr lang="en-US" sz="2400" b="1" i="1" dirty="0">
              <a:solidFill>
                <a:srgbClr val="C00000"/>
              </a:solidFill>
            </a:rPr>
            <a:t>What were/are your </a:t>
          </a:r>
          <a:r>
            <a:rPr lang="en-US" sz="2400" b="1" i="1" u="sng" dirty="0">
              <a:solidFill>
                <a:srgbClr val="C00000"/>
              </a:solidFill>
            </a:rPr>
            <a:t>emotions</a:t>
          </a:r>
          <a:r>
            <a:rPr lang="en-US" sz="2400" b="1" i="1" dirty="0">
              <a:solidFill>
                <a:srgbClr val="C00000"/>
              </a:solidFill>
            </a:rPr>
            <a:t> as you consider Donald Trump to be our president for the next four years?  </a:t>
          </a:r>
        </a:p>
      </dgm:t>
    </dgm:pt>
    <dgm:pt modelId="{99C7B65C-F7EA-435C-B0CF-4C0B16B7BFF4}" type="parTrans" cxnId="{231D723F-F4C6-4792-B855-9ED06E341D84}">
      <dgm:prSet/>
      <dgm:spPr/>
      <dgm:t>
        <a:bodyPr/>
        <a:lstStyle/>
        <a:p>
          <a:endParaRPr lang="en-US"/>
        </a:p>
      </dgm:t>
    </dgm:pt>
    <dgm:pt modelId="{C2066B4E-A605-40C3-8CE8-9AB9CD5E13B1}" type="sibTrans" cxnId="{231D723F-F4C6-4792-B855-9ED06E341D84}">
      <dgm:prSet/>
      <dgm:spPr/>
      <dgm:t>
        <a:bodyPr/>
        <a:lstStyle/>
        <a:p>
          <a:endParaRPr lang="en-US"/>
        </a:p>
      </dgm:t>
    </dgm:pt>
    <dgm:pt modelId="{7FED705D-62A1-4F20-B3B2-239E59FFAF81}" type="pres">
      <dgm:prSet presAssocID="{ECD0C520-CE7D-475B-8096-72EA14193A39}" presName="root" presStyleCnt="0">
        <dgm:presLayoutVars>
          <dgm:dir/>
          <dgm:resizeHandles val="exact"/>
        </dgm:presLayoutVars>
      </dgm:prSet>
      <dgm:spPr/>
    </dgm:pt>
    <dgm:pt modelId="{2F302EB4-F795-42D2-AE61-B34135660CB6}" type="pres">
      <dgm:prSet presAssocID="{4533EE17-1FEA-4A40-A9E2-C1BCCB055BD6}" presName="compNode" presStyleCnt="0"/>
      <dgm:spPr/>
    </dgm:pt>
    <dgm:pt modelId="{1D0C5D6B-1907-48DD-98CB-E7E66BBC3751}" type="pres">
      <dgm:prSet presAssocID="{4533EE17-1FEA-4A40-A9E2-C1BCCB055BD6}" presName="bgRect" presStyleLbl="bgShp" presStyleIdx="0" presStyleCnt="3"/>
      <dgm:spPr/>
    </dgm:pt>
    <dgm:pt modelId="{9A6740A3-4FF2-4344-84BA-22A6937061A1}" type="pres">
      <dgm:prSet presAssocID="{4533EE17-1FEA-4A40-A9E2-C1BCCB055BD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6429C433-4836-46C7-BC90-BA5B5C969657}" type="pres">
      <dgm:prSet presAssocID="{4533EE17-1FEA-4A40-A9E2-C1BCCB055BD6}" presName="spaceRect" presStyleCnt="0"/>
      <dgm:spPr/>
    </dgm:pt>
    <dgm:pt modelId="{C7A9A28F-C616-49BE-9410-F131C2928820}" type="pres">
      <dgm:prSet presAssocID="{4533EE17-1FEA-4A40-A9E2-C1BCCB055BD6}" presName="parTx" presStyleLbl="revTx" presStyleIdx="0" presStyleCnt="3" custScaleX="101072" custScaleY="221417">
        <dgm:presLayoutVars>
          <dgm:chMax val="0"/>
          <dgm:chPref val="0"/>
        </dgm:presLayoutVars>
      </dgm:prSet>
      <dgm:spPr/>
    </dgm:pt>
    <dgm:pt modelId="{B998C0AB-D806-46C3-9AFD-A7A755AD3F53}" type="pres">
      <dgm:prSet presAssocID="{734F2C9C-CCDF-4615-88E4-161C54CF9AB4}" presName="sibTrans" presStyleCnt="0"/>
      <dgm:spPr/>
    </dgm:pt>
    <dgm:pt modelId="{C0D2020F-73D6-474D-9358-C6DB00F713C2}" type="pres">
      <dgm:prSet presAssocID="{547D6EDE-70F2-4693-A326-692B8D2A714F}" presName="compNode" presStyleCnt="0"/>
      <dgm:spPr/>
    </dgm:pt>
    <dgm:pt modelId="{91999912-BAF8-4C5B-B404-6FA88D8BFB5C}" type="pres">
      <dgm:prSet presAssocID="{547D6EDE-70F2-4693-A326-692B8D2A714F}" presName="bgRect" presStyleLbl="bgShp" presStyleIdx="1" presStyleCnt="3"/>
      <dgm:spPr/>
    </dgm:pt>
    <dgm:pt modelId="{D125C131-71AF-487C-849E-706D75D652DE}" type="pres">
      <dgm:prSet presAssocID="{547D6EDE-70F2-4693-A326-692B8D2A714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rocodile"/>
        </a:ext>
      </dgm:extLst>
    </dgm:pt>
    <dgm:pt modelId="{5DF220CB-C464-4D87-BE40-E35E31AA149F}" type="pres">
      <dgm:prSet presAssocID="{547D6EDE-70F2-4693-A326-692B8D2A714F}" presName="spaceRect" presStyleCnt="0"/>
      <dgm:spPr/>
    </dgm:pt>
    <dgm:pt modelId="{172705D0-1CF9-4AAD-B343-AA07DBFEF5DB}" type="pres">
      <dgm:prSet presAssocID="{547D6EDE-70F2-4693-A326-692B8D2A714F}" presName="parTx" presStyleLbl="revTx" presStyleIdx="1" presStyleCnt="3" custScaleX="100193" custScaleY="181126">
        <dgm:presLayoutVars>
          <dgm:chMax val="0"/>
          <dgm:chPref val="0"/>
        </dgm:presLayoutVars>
      </dgm:prSet>
      <dgm:spPr/>
    </dgm:pt>
    <dgm:pt modelId="{F6F95657-4393-43CF-B227-BF12536EBEB4}" type="pres">
      <dgm:prSet presAssocID="{02880B22-457B-496B-9847-272479EF32E4}" presName="sibTrans" presStyleCnt="0"/>
      <dgm:spPr/>
    </dgm:pt>
    <dgm:pt modelId="{9B13DEF1-0365-4D3B-9112-BF80B225AF2F}" type="pres">
      <dgm:prSet presAssocID="{548425E3-0715-485F-B7BA-69527B814B9C}" presName="compNode" presStyleCnt="0"/>
      <dgm:spPr/>
    </dgm:pt>
    <dgm:pt modelId="{83AB30A7-4840-4F3C-A682-119DA3F19ED0}" type="pres">
      <dgm:prSet presAssocID="{548425E3-0715-485F-B7BA-69527B814B9C}" presName="bgRect" presStyleLbl="bgShp" presStyleIdx="2" presStyleCnt="3"/>
      <dgm:spPr/>
    </dgm:pt>
    <dgm:pt modelId="{0FE12FE6-08B5-4672-A159-8E0AC284CFB7}" type="pres">
      <dgm:prSet presAssocID="{548425E3-0715-485F-B7BA-69527B814B9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s"/>
        </a:ext>
      </dgm:extLst>
    </dgm:pt>
    <dgm:pt modelId="{3FD2FD26-1E13-49C1-9793-AC0A04C4FD28}" type="pres">
      <dgm:prSet presAssocID="{548425E3-0715-485F-B7BA-69527B814B9C}" presName="spaceRect" presStyleCnt="0"/>
      <dgm:spPr/>
    </dgm:pt>
    <dgm:pt modelId="{494A36E3-7A4E-4625-9F6B-C95FAAEB21C6}" type="pres">
      <dgm:prSet presAssocID="{548425E3-0715-485F-B7BA-69527B814B9C}" presName="parTx" presStyleLbl="revTx" presStyleIdx="2" presStyleCnt="3" custScaleY="143333">
        <dgm:presLayoutVars>
          <dgm:chMax val="0"/>
          <dgm:chPref val="0"/>
        </dgm:presLayoutVars>
      </dgm:prSet>
      <dgm:spPr/>
    </dgm:pt>
  </dgm:ptLst>
  <dgm:cxnLst>
    <dgm:cxn modelId="{0CA6FA02-5061-4E52-B775-42B5535E8C7D}" type="presOf" srcId="{ECD0C520-CE7D-475B-8096-72EA14193A39}" destId="{7FED705D-62A1-4F20-B3B2-239E59FFAF81}" srcOrd="0" destOrd="0" presId="urn:microsoft.com/office/officeart/2018/2/layout/IconVerticalSolidList"/>
    <dgm:cxn modelId="{36199010-C35D-4A82-8078-366C936985E3}" srcId="{ECD0C520-CE7D-475B-8096-72EA14193A39}" destId="{547D6EDE-70F2-4693-A326-692B8D2A714F}" srcOrd="1" destOrd="0" parTransId="{8A0E3E5A-EAC5-4F0F-B2AC-6FB026F7451E}" sibTransId="{02880B22-457B-496B-9847-272479EF32E4}"/>
    <dgm:cxn modelId="{EAD92917-54BE-40EF-B6E6-193350C19605}" type="presOf" srcId="{4533EE17-1FEA-4A40-A9E2-C1BCCB055BD6}" destId="{C7A9A28F-C616-49BE-9410-F131C2928820}" srcOrd="0" destOrd="0" presId="urn:microsoft.com/office/officeart/2018/2/layout/IconVerticalSolidList"/>
    <dgm:cxn modelId="{66BDDE3A-EA40-448E-BB95-C79AEFD30736}" type="presOf" srcId="{548425E3-0715-485F-B7BA-69527B814B9C}" destId="{494A36E3-7A4E-4625-9F6B-C95FAAEB21C6}" srcOrd="0" destOrd="0" presId="urn:microsoft.com/office/officeart/2018/2/layout/IconVerticalSolidList"/>
    <dgm:cxn modelId="{231D723F-F4C6-4792-B855-9ED06E341D84}" srcId="{ECD0C520-CE7D-475B-8096-72EA14193A39}" destId="{548425E3-0715-485F-B7BA-69527B814B9C}" srcOrd="2" destOrd="0" parTransId="{99C7B65C-F7EA-435C-B0CF-4C0B16B7BFF4}" sibTransId="{C2066B4E-A605-40C3-8CE8-9AB9CD5E13B1}"/>
    <dgm:cxn modelId="{5C621454-B8DD-459E-BA3F-646A8B1E3636}" type="presOf" srcId="{547D6EDE-70F2-4693-A326-692B8D2A714F}" destId="{172705D0-1CF9-4AAD-B343-AA07DBFEF5DB}" srcOrd="0" destOrd="0" presId="urn:microsoft.com/office/officeart/2018/2/layout/IconVerticalSolidList"/>
    <dgm:cxn modelId="{8F520997-6DED-463E-A2FB-CE1F329D64F6}" srcId="{ECD0C520-CE7D-475B-8096-72EA14193A39}" destId="{4533EE17-1FEA-4A40-A9E2-C1BCCB055BD6}" srcOrd="0" destOrd="0" parTransId="{86680727-8F72-437F-8FA8-CE93788AF15F}" sibTransId="{734F2C9C-CCDF-4615-88E4-161C54CF9AB4}"/>
    <dgm:cxn modelId="{FB03AA89-1DE7-43AC-86E6-01726DA38468}" type="presParOf" srcId="{7FED705D-62A1-4F20-B3B2-239E59FFAF81}" destId="{2F302EB4-F795-42D2-AE61-B34135660CB6}" srcOrd="0" destOrd="0" presId="urn:microsoft.com/office/officeart/2018/2/layout/IconVerticalSolidList"/>
    <dgm:cxn modelId="{DD0C326B-D917-449F-B700-73F1B130E88C}" type="presParOf" srcId="{2F302EB4-F795-42D2-AE61-B34135660CB6}" destId="{1D0C5D6B-1907-48DD-98CB-E7E66BBC3751}" srcOrd="0" destOrd="0" presId="urn:microsoft.com/office/officeart/2018/2/layout/IconVerticalSolidList"/>
    <dgm:cxn modelId="{F88E7AF1-8E6F-4C0C-8A16-E703DFD3A28B}" type="presParOf" srcId="{2F302EB4-F795-42D2-AE61-B34135660CB6}" destId="{9A6740A3-4FF2-4344-84BA-22A6937061A1}" srcOrd="1" destOrd="0" presId="urn:microsoft.com/office/officeart/2018/2/layout/IconVerticalSolidList"/>
    <dgm:cxn modelId="{3A6312B8-937B-4003-B393-2A317AFA59F9}" type="presParOf" srcId="{2F302EB4-F795-42D2-AE61-B34135660CB6}" destId="{6429C433-4836-46C7-BC90-BA5B5C969657}" srcOrd="2" destOrd="0" presId="urn:microsoft.com/office/officeart/2018/2/layout/IconVerticalSolidList"/>
    <dgm:cxn modelId="{52C96C16-6E2D-450C-9C98-58125C3D0D91}" type="presParOf" srcId="{2F302EB4-F795-42D2-AE61-B34135660CB6}" destId="{C7A9A28F-C616-49BE-9410-F131C2928820}" srcOrd="3" destOrd="0" presId="urn:microsoft.com/office/officeart/2018/2/layout/IconVerticalSolidList"/>
    <dgm:cxn modelId="{281FF638-337F-43EC-AC63-1D4E385D9D81}" type="presParOf" srcId="{7FED705D-62A1-4F20-B3B2-239E59FFAF81}" destId="{B998C0AB-D806-46C3-9AFD-A7A755AD3F53}" srcOrd="1" destOrd="0" presId="urn:microsoft.com/office/officeart/2018/2/layout/IconVerticalSolidList"/>
    <dgm:cxn modelId="{207F8B34-C12E-4A09-B99D-1D0AA2DAD971}" type="presParOf" srcId="{7FED705D-62A1-4F20-B3B2-239E59FFAF81}" destId="{C0D2020F-73D6-474D-9358-C6DB00F713C2}" srcOrd="2" destOrd="0" presId="urn:microsoft.com/office/officeart/2018/2/layout/IconVerticalSolidList"/>
    <dgm:cxn modelId="{A0F07C8B-F32C-42B9-A1C9-55FFF0387B5B}" type="presParOf" srcId="{C0D2020F-73D6-474D-9358-C6DB00F713C2}" destId="{91999912-BAF8-4C5B-B404-6FA88D8BFB5C}" srcOrd="0" destOrd="0" presId="urn:microsoft.com/office/officeart/2018/2/layout/IconVerticalSolidList"/>
    <dgm:cxn modelId="{DA821648-7B98-404D-98D9-AA0D29E4B991}" type="presParOf" srcId="{C0D2020F-73D6-474D-9358-C6DB00F713C2}" destId="{D125C131-71AF-487C-849E-706D75D652DE}" srcOrd="1" destOrd="0" presId="urn:microsoft.com/office/officeart/2018/2/layout/IconVerticalSolidList"/>
    <dgm:cxn modelId="{0AA71F1C-9CA0-46AF-BC0D-F53F2F15285E}" type="presParOf" srcId="{C0D2020F-73D6-474D-9358-C6DB00F713C2}" destId="{5DF220CB-C464-4D87-BE40-E35E31AA149F}" srcOrd="2" destOrd="0" presId="urn:microsoft.com/office/officeart/2018/2/layout/IconVerticalSolidList"/>
    <dgm:cxn modelId="{C1FE6DFB-3930-4CD3-B49B-33522AA6AC1E}" type="presParOf" srcId="{C0D2020F-73D6-474D-9358-C6DB00F713C2}" destId="{172705D0-1CF9-4AAD-B343-AA07DBFEF5DB}" srcOrd="3" destOrd="0" presId="urn:microsoft.com/office/officeart/2018/2/layout/IconVerticalSolidList"/>
    <dgm:cxn modelId="{66D0F7D0-7F4A-4731-9573-89586A43E02E}" type="presParOf" srcId="{7FED705D-62A1-4F20-B3B2-239E59FFAF81}" destId="{F6F95657-4393-43CF-B227-BF12536EBEB4}" srcOrd="3" destOrd="0" presId="urn:microsoft.com/office/officeart/2018/2/layout/IconVerticalSolidList"/>
    <dgm:cxn modelId="{43A9A109-04AE-49A8-92E4-1ABF3237EE7A}" type="presParOf" srcId="{7FED705D-62A1-4F20-B3B2-239E59FFAF81}" destId="{9B13DEF1-0365-4D3B-9112-BF80B225AF2F}" srcOrd="4" destOrd="0" presId="urn:microsoft.com/office/officeart/2018/2/layout/IconVerticalSolidList"/>
    <dgm:cxn modelId="{BEFACA66-40B7-453C-906C-E6B24234105A}" type="presParOf" srcId="{9B13DEF1-0365-4D3B-9112-BF80B225AF2F}" destId="{83AB30A7-4840-4F3C-A682-119DA3F19ED0}" srcOrd="0" destOrd="0" presId="urn:microsoft.com/office/officeart/2018/2/layout/IconVerticalSolidList"/>
    <dgm:cxn modelId="{AC307A72-2840-4D67-8DC1-3832B2F39C0C}" type="presParOf" srcId="{9B13DEF1-0365-4D3B-9112-BF80B225AF2F}" destId="{0FE12FE6-08B5-4672-A159-8E0AC284CFB7}" srcOrd="1" destOrd="0" presId="urn:microsoft.com/office/officeart/2018/2/layout/IconVerticalSolidList"/>
    <dgm:cxn modelId="{1FB4D09E-109B-4990-98B6-36A4ABE4D7AF}" type="presParOf" srcId="{9B13DEF1-0365-4D3B-9112-BF80B225AF2F}" destId="{3FD2FD26-1E13-49C1-9793-AC0A04C4FD28}" srcOrd="2" destOrd="0" presId="urn:microsoft.com/office/officeart/2018/2/layout/IconVerticalSolidList"/>
    <dgm:cxn modelId="{53844202-E30C-4774-8E86-B7777C583C35}" type="presParOf" srcId="{9B13DEF1-0365-4D3B-9112-BF80B225AF2F}" destId="{494A36E3-7A4E-4625-9F6B-C95FAAEB21C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FE3C6AD-8C39-4DFA-8E06-34BEC6E5BBF3}" type="doc">
      <dgm:prSet loTypeId="urn:microsoft.com/office/officeart/2005/8/layout/default" loCatId="list" qsTypeId="urn:microsoft.com/office/officeart/2005/8/quickstyle/simple4" qsCatId="simple" csTypeId="urn:microsoft.com/office/officeart/2005/8/colors/accent0_3" csCatId="mainScheme" phldr="1"/>
      <dgm:spPr/>
      <dgm:t>
        <a:bodyPr/>
        <a:lstStyle/>
        <a:p>
          <a:endParaRPr lang="en-US"/>
        </a:p>
      </dgm:t>
    </dgm:pt>
    <dgm:pt modelId="{61D08439-9418-45EC-89D9-C6A9A4C667E4}">
      <dgm:prSet/>
      <dgm:spPr/>
      <dgm:t>
        <a:bodyPr/>
        <a:lstStyle/>
        <a:p>
          <a:r>
            <a:rPr lang="en-US" dirty="0"/>
            <a:t>Positive, strengths-based encouraging discussion &amp; shared a vision</a:t>
          </a:r>
        </a:p>
      </dgm:t>
    </dgm:pt>
    <dgm:pt modelId="{A8EADBA3-8CB1-42F7-A389-899444261867}" type="parTrans" cxnId="{FF06DFCD-0F6C-418D-8A8E-7AEBC7CCE00B}">
      <dgm:prSet/>
      <dgm:spPr/>
      <dgm:t>
        <a:bodyPr/>
        <a:lstStyle/>
        <a:p>
          <a:endParaRPr lang="en-US"/>
        </a:p>
      </dgm:t>
    </dgm:pt>
    <dgm:pt modelId="{110C1583-FE8E-4F56-BF62-AF31901F8D92}" type="sibTrans" cxnId="{FF06DFCD-0F6C-418D-8A8E-7AEBC7CCE00B}">
      <dgm:prSet/>
      <dgm:spPr/>
      <dgm:t>
        <a:bodyPr/>
        <a:lstStyle/>
        <a:p>
          <a:endParaRPr lang="en-US"/>
        </a:p>
      </dgm:t>
    </dgm:pt>
    <dgm:pt modelId="{3B96D80F-5C31-4E49-80DC-32D48E7CB309}">
      <dgm:prSet custT="1"/>
      <dgm:spPr/>
      <dgm:t>
        <a:bodyPr/>
        <a:lstStyle/>
        <a:p>
          <a:r>
            <a:rPr lang="en-US" sz="2400" dirty="0"/>
            <a:t>AI is based upon asking positive questions</a:t>
          </a:r>
        </a:p>
      </dgm:t>
    </dgm:pt>
    <dgm:pt modelId="{487E69D5-D53B-44E5-AF0A-817C24560458}" type="parTrans" cxnId="{C478E44F-FCD2-420A-B933-F7244B61169F}">
      <dgm:prSet/>
      <dgm:spPr/>
      <dgm:t>
        <a:bodyPr/>
        <a:lstStyle/>
        <a:p>
          <a:endParaRPr lang="en-US"/>
        </a:p>
      </dgm:t>
    </dgm:pt>
    <dgm:pt modelId="{C0C38086-C5C9-4061-9AED-96357F1F0239}" type="sibTrans" cxnId="{C478E44F-FCD2-420A-B933-F7244B61169F}">
      <dgm:prSet/>
      <dgm:spPr/>
      <dgm:t>
        <a:bodyPr/>
        <a:lstStyle/>
        <a:p>
          <a:endParaRPr lang="en-US"/>
        </a:p>
      </dgm:t>
    </dgm:pt>
    <dgm:pt modelId="{8836CC63-D3EB-4BC1-B468-8518F6784F03}">
      <dgm:prSet custT="1"/>
      <dgm:spPr/>
      <dgm:t>
        <a:bodyPr/>
        <a:lstStyle/>
        <a:p>
          <a:r>
            <a:rPr lang="en-US" sz="2400" dirty="0"/>
            <a:t>Participants seek to find and share positive stories; not problems</a:t>
          </a:r>
        </a:p>
      </dgm:t>
    </dgm:pt>
    <dgm:pt modelId="{FFEA28CA-2BA6-4613-8A1E-F7BE1E20B906}" type="parTrans" cxnId="{CC4A6FE6-6506-4BA8-8FE9-04989D4F689A}">
      <dgm:prSet/>
      <dgm:spPr/>
      <dgm:t>
        <a:bodyPr/>
        <a:lstStyle/>
        <a:p>
          <a:endParaRPr lang="en-US"/>
        </a:p>
      </dgm:t>
    </dgm:pt>
    <dgm:pt modelId="{A307B6B1-1E18-467D-8B6C-1572D1A63A5B}" type="sibTrans" cxnId="{CC4A6FE6-6506-4BA8-8FE9-04989D4F689A}">
      <dgm:prSet/>
      <dgm:spPr/>
      <dgm:t>
        <a:bodyPr/>
        <a:lstStyle/>
        <a:p>
          <a:endParaRPr lang="en-US"/>
        </a:p>
      </dgm:t>
    </dgm:pt>
    <dgm:pt modelId="{A8FBE613-5D13-43CD-996D-4898FC5FA89C}">
      <dgm:prSet custT="1"/>
      <dgm:spPr/>
      <dgm:t>
        <a:bodyPr/>
        <a:lstStyle/>
        <a:p>
          <a:r>
            <a:rPr lang="en-US" sz="2400" dirty="0"/>
            <a:t>Intent is to inspire others through questioning</a:t>
          </a:r>
        </a:p>
      </dgm:t>
    </dgm:pt>
    <dgm:pt modelId="{79F42055-802E-4E72-830C-A3C2736A4032}" type="parTrans" cxnId="{87B54A59-0F71-431B-AC7A-5D81593EAD8F}">
      <dgm:prSet/>
      <dgm:spPr/>
      <dgm:t>
        <a:bodyPr/>
        <a:lstStyle/>
        <a:p>
          <a:endParaRPr lang="en-US"/>
        </a:p>
      </dgm:t>
    </dgm:pt>
    <dgm:pt modelId="{B5A427C7-5A80-41F2-A3E4-9116E468B2B6}" type="sibTrans" cxnId="{87B54A59-0F71-431B-AC7A-5D81593EAD8F}">
      <dgm:prSet/>
      <dgm:spPr/>
      <dgm:t>
        <a:bodyPr/>
        <a:lstStyle/>
        <a:p>
          <a:endParaRPr lang="en-US"/>
        </a:p>
      </dgm:t>
    </dgm:pt>
    <dgm:pt modelId="{20451418-9709-4779-BB67-A5C1C63193B5}">
      <dgm:prSet custT="1"/>
      <dgm:spPr/>
      <dgm:t>
        <a:bodyPr/>
        <a:lstStyle/>
        <a:p>
          <a:r>
            <a:rPr lang="en-US" sz="2400" dirty="0"/>
            <a:t>Change is more effective if it is collaborative</a:t>
          </a:r>
        </a:p>
      </dgm:t>
    </dgm:pt>
    <dgm:pt modelId="{DA45F2BC-FB7F-4AA7-A9B3-50BB49EBA88B}" type="parTrans" cxnId="{920D1AFF-FF85-4603-A7D4-BDF40C3157DC}">
      <dgm:prSet/>
      <dgm:spPr/>
      <dgm:t>
        <a:bodyPr/>
        <a:lstStyle/>
        <a:p>
          <a:endParaRPr lang="en-US"/>
        </a:p>
      </dgm:t>
    </dgm:pt>
    <dgm:pt modelId="{D4D80F6D-8B23-413E-9D43-4F37273B867C}" type="sibTrans" cxnId="{920D1AFF-FF85-4603-A7D4-BDF40C3157DC}">
      <dgm:prSet/>
      <dgm:spPr/>
      <dgm:t>
        <a:bodyPr/>
        <a:lstStyle/>
        <a:p>
          <a:endParaRPr lang="en-US"/>
        </a:p>
      </dgm:t>
    </dgm:pt>
    <dgm:pt modelId="{DB0533AF-2B7B-4D7A-B294-374876A18F8C}">
      <dgm:prSet custT="1"/>
      <dgm:spPr/>
      <dgm:t>
        <a:bodyPr/>
        <a:lstStyle/>
        <a:p>
          <a:r>
            <a:rPr lang="en-US" sz="2400" dirty="0"/>
            <a:t>Future oriented attempting to imagine the best possible</a:t>
          </a:r>
        </a:p>
      </dgm:t>
    </dgm:pt>
    <dgm:pt modelId="{28346F49-C758-402F-85A1-8D2CC9EED09C}" type="parTrans" cxnId="{8752AD06-6119-4548-9C2C-7B14CCE6D504}">
      <dgm:prSet/>
      <dgm:spPr/>
      <dgm:t>
        <a:bodyPr/>
        <a:lstStyle/>
        <a:p>
          <a:endParaRPr lang="en-US"/>
        </a:p>
      </dgm:t>
    </dgm:pt>
    <dgm:pt modelId="{485C6E9F-7B4A-47E4-B8F6-8D4507EB675D}" type="sibTrans" cxnId="{8752AD06-6119-4548-9C2C-7B14CCE6D504}">
      <dgm:prSet/>
      <dgm:spPr/>
      <dgm:t>
        <a:bodyPr/>
        <a:lstStyle/>
        <a:p>
          <a:endParaRPr lang="en-US"/>
        </a:p>
      </dgm:t>
    </dgm:pt>
    <dgm:pt modelId="{B490DF9B-93F5-4F85-BE3C-6A126EBC2872}" type="pres">
      <dgm:prSet presAssocID="{FFE3C6AD-8C39-4DFA-8E06-34BEC6E5BBF3}" presName="diagram" presStyleCnt="0">
        <dgm:presLayoutVars>
          <dgm:dir/>
          <dgm:resizeHandles val="exact"/>
        </dgm:presLayoutVars>
      </dgm:prSet>
      <dgm:spPr/>
    </dgm:pt>
    <dgm:pt modelId="{AF284655-8154-4909-B68A-54A0253A9EA8}" type="pres">
      <dgm:prSet presAssocID="{61D08439-9418-45EC-89D9-C6A9A4C667E4}" presName="node" presStyleLbl="node1" presStyleIdx="0" presStyleCnt="6">
        <dgm:presLayoutVars>
          <dgm:bulletEnabled val="1"/>
        </dgm:presLayoutVars>
      </dgm:prSet>
      <dgm:spPr/>
    </dgm:pt>
    <dgm:pt modelId="{ABBCCC40-AE0C-4DC7-A910-768198D33F39}" type="pres">
      <dgm:prSet presAssocID="{110C1583-FE8E-4F56-BF62-AF31901F8D92}" presName="sibTrans" presStyleCnt="0"/>
      <dgm:spPr/>
    </dgm:pt>
    <dgm:pt modelId="{BF93A90F-B93D-467A-9A45-C6C3E74F8A89}" type="pres">
      <dgm:prSet presAssocID="{3B96D80F-5C31-4E49-80DC-32D48E7CB309}" presName="node" presStyleLbl="node1" presStyleIdx="1" presStyleCnt="6">
        <dgm:presLayoutVars>
          <dgm:bulletEnabled val="1"/>
        </dgm:presLayoutVars>
      </dgm:prSet>
      <dgm:spPr/>
    </dgm:pt>
    <dgm:pt modelId="{80F607EE-2078-46AB-A36C-9A694E9F6F12}" type="pres">
      <dgm:prSet presAssocID="{C0C38086-C5C9-4061-9AED-96357F1F0239}" presName="sibTrans" presStyleCnt="0"/>
      <dgm:spPr/>
    </dgm:pt>
    <dgm:pt modelId="{21FDAC51-13E0-42AE-A8BC-A92881AF3915}" type="pres">
      <dgm:prSet presAssocID="{8836CC63-D3EB-4BC1-B468-8518F6784F03}" presName="node" presStyleLbl="node1" presStyleIdx="2" presStyleCnt="6">
        <dgm:presLayoutVars>
          <dgm:bulletEnabled val="1"/>
        </dgm:presLayoutVars>
      </dgm:prSet>
      <dgm:spPr/>
    </dgm:pt>
    <dgm:pt modelId="{060F3BD4-5E72-432F-9522-753430BC80C7}" type="pres">
      <dgm:prSet presAssocID="{A307B6B1-1E18-467D-8B6C-1572D1A63A5B}" presName="sibTrans" presStyleCnt="0"/>
      <dgm:spPr/>
    </dgm:pt>
    <dgm:pt modelId="{E77D8FDD-BCF3-4699-A5EA-E65FF4334CCC}" type="pres">
      <dgm:prSet presAssocID="{A8FBE613-5D13-43CD-996D-4898FC5FA89C}" presName="node" presStyleLbl="node1" presStyleIdx="3" presStyleCnt="6">
        <dgm:presLayoutVars>
          <dgm:bulletEnabled val="1"/>
        </dgm:presLayoutVars>
      </dgm:prSet>
      <dgm:spPr/>
    </dgm:pt>
    <dgm:pt modelId="{CCFABCDC-EFC9-4761-9BBF-955AC34C8160}" type="pres">
      <dgm:prSet presAssocID="{B5A427C7-5A80-41F2-A3E4-9116E468B2B6}" presName="sibTrans" presStyleCnt="0"/>
      <dgm:spPr/>
    </dgm:pt>
    <dgm:pt modelId="{46D28D0D-5BC0-4DBA-BD9F-48BA4CF28620}" type="pres">
      <dgm:prSet presAssocID="{20451418-9709-4779-BB67-A5C1C63193B5}" presName="node" presStyleLbl="node1" presStyleIdx="4" presStyleCnt="6" custLinFactNeighborX="7647" custLinFactNeighborY="-708">
        <dgm:presLayoutVars>
          <dgm:bulletEnabled val="1"/>
        </dgm:presLayoutVars>
      </dgm:prSet>
      <dgm:spPr/>
    </dgm:pt>
    <dgm:pt modelId="{2E3670E6-BB22-4D3F-A551-23372E5B535D}" type="pres">
      <dgm:prSet presAssocID="{D4D80F6D-8B23-413E-9D43-4F37273B867C}" presName="sibTrans" presStyleCnt="0"/>
      <dgm:spPr/>
    </dgm:pt>
    <dgm:pt modelId="{ED2B4840-8874-4786-93B0-09F6A76C86E6}" type="pres">
      <dgm:prSet presAssocID="{DB0533AF-2B7B-4D7A-B294-374876A18F8C}" presName="node" presStyleLbl="node1" presStyleIdx="5" presStyleCnt="6">
        <dgm:presLayoutVars>
          <dgm:bulletEnabled val="1"/>
        </dgm:presLayoutVars>
      </dgm:prSet>
      <dgm:spPr/>
    </dgm:pt>
  </dgm:ptLst>
  <dgm:cxnLst>
    <dgm:cxn modelId="{7F945404-AD02-4F18-9BDD-FF6F646D42DD}" type="presOf" srcId="{61D08439-9418-45EC-89D9-C6A9A4C667E4}" destId="{AF284655-8154-4909-B68A-54A0253A9EA8}" srcOrd="0" destOrd="0" presId="urn:microsoft.com/office/officeart/2005/8/layout/default"/>
    <dgm:cxn modelId="{8752AD06-6119-4548-9C2C-7B14CCE6D504}" srcId="{FFE3C6AD-8C39-4DFA-8E06-34BEC6E5BBF3}" destId="{DB0533AF-2B7B-4D7A-B294-374876A18F8C}" srcOrd="5" destOrd="0" parTransId="{28346F49-C758-402F-85A1-8D2CC9EED09C}" sibTransId="{485C6E9F-7B4A-47E4-B8F6-8D4507EB675D}"/>
    <dgm:cxn modelId="{838EF417-58E0-4D86-A5F7-467866E125F0}" type="presOf" srcId="{FFE3C6AD-8C39-4DFA-8E06-34BEC6E5BBF3}" destId="{B490DF9B-93F5-4F85-BE3C-6A126EBC2872}" srcOrd="0" destOrd="0" presId="urn:microsoft.com/office/officeart/2005/8/layout/default"/>
    <dgm:cxn modelId="{53DD1E37-FEFB-4156-9FC6-9F10CA07BA05}" type="presOf" srcId="{A8FBE613-5D13-43CD-996D-4898FC5FA89C}" destId="{E77D8FDD-BCF3-4699-A5EA-E65FF4334CCC}" srcOrd="0" destOrd="0" presId="urn:microsoft.com/office/officeart/2005/8/layout/default"/>
    <dgm:cxn modelId="{E383CF62-2F86-4BFA-9F0F-0F1C4994EDE5}" type="presOf" srcId="{8836CC63-D3EB-4BC1-B468-8518F6784F03}" destId="{21FDAC51-13E0-42AE-A8BC-A92881AF3915}" srcOrd="0" destOrd="0" presId="urn:microsoft.com/office/officeart/2005/8/layout/default"/>
    <dgm:cxn modelId="{C478E44F-FCD2-420A-B933-F7244B61169F}" srcId="{FFE3C6AD-8C39-4DFA-8E06-34BEC6E5BBF3}" destId="{3B96D80F-5C31-4E49-80DC-32D48E7CB309}" srcOrd="1" destOrd="0" parTransId="{487E69D5-D53B-44E5-AF0A-817C24560458}" sibTransId="{C0C38086-C5C9-4061-9AED-96357F1F0239}"/>
    <dgm:cxn modelId="{F2C0CB58-C685-473E-9D9E-2AE921E3D18A}" type="presOf" srcId="{DB0533AF-2B7B-4D7A-B294-374876A18F8C}" destId="{ED2B4840-8874-4786-93B0-09F6A76C86E6}" srcOrd="0" destOrd="0" presId="urn:microsoft.com/office/officeart/2005/8/layout/default"/>
    <dgm:cxn modelId="{87B54A59-0F71-431B-AC7A-5D81593EAD8F}" srcId="{FFE3C6AD-8C39-4DFA-8E06-34BEC6E5BBF3}" destId="{A8FBE613-5D13-43CD-996D-4898FC5FA89C}" srcOrd="3" destOrd="0" parTransId="{79F42055-802E-4E72-830C-A3C2736A4032}" sibTransId="{B5A427C7-5A80-41F2-A3E4-9116E468B2B6}"/>
    <dgm:cxn modelId="{D36CCF96-1A9F-464F-9000-B3EA93B17CDE}" type="presOf" srcId="{20451418-9709-4779-BB67-A5C1C63193B5}" destId="{46D28D0D-5BC0-4DBA-BD9F-48BA4CF28620}" srcOrd="0" destOrd="0" presId="urn:microsoft.com/office/officeart/2005/8/layout/default"/>
    <dgm:cxn modelId="{28D10C9C-152E-4B6E-821D-5CBB52A2F133}" type="presOf" srcId="{3B96D80F-5C31-4E49-80DC-32D48E7CB309}" destId="{BF93A90F-B93D-467A-9A45-C6C3E74F8A89}" srcOrd="0" destOrd="0" presId="urn:microsoft.com/office/officeart/2005/8/layout/default"/>
    <dgm:cxn modelId="{FF06DFCD-0F6C-418D-8A8E-7AEBC7CCE00B}" srcId="{FFE3C6AD-8C39-4DFA-8E06-34BEC6E5BBF3}" destId="{61D08439-9418-45EC-89D9-C6A9A4C667E4}" srcOrd="0" destOrd="0" parTransId="{A8EADBA3-8CB1-42F7-A389-899444261867}" sibTransId="{110C1583-FE8E-4F56-BF62-AF31901F8D92}"/>
    <dgm:cxn modelId="{CC4A6FE6-6506-4BA8-8FE9-04989D4F689A}" srcId="{FFE3C6AD-8C39-4DFA-8E06-34BEC6E5BBF3}" destId="{8836CC63-D3EB-4BC1-B468-8518F6784F03}" srcOrd="2" destOrd="0" parTransId="{FFEA28CA-2BA6-4613-8A1E-F7BE1E20B906}" sibTransId="{A307B6B1-1E18-467D-8B6C-1572D1A63A5B}"/>
    <dgm:cxn modelId="{920D1AFF-FF85-4603-A7D4-BDF40C3157DC}" srcId="{FFE3C6AD-8C39-4DFA-8E06-34BEC6E5BBF3}" destId="{20451418-9709-4779-BB67-A5C1C63193B5}" srcOrd="4" destOrd="0" parTransId="{DA45F2BC-FB7F-4AA7-A9B3-50BB49EBA88B}" sibTransId="{D4D80F6D-8B23-413E-9D43-4F37273B867C}"/>
    <dgm:cxn modelId="{37D938E4-94AF-4482-ADD7-706905EC4942}" type="presParOf" srcId="{B490DF9B-93F5-4F85-BE3C-6A126EBC2872}" destId="{AF284655-8154-4909-B68A-54A0253A9EA8}" srcOrd="0" destOrd="0" presId="urn:microsoft.com/office/officeart/2005/8/layout/default"/>
    <dgm:cxn modelId="{69A59A1F-D9AC-4008-94DA-9A62A47EDEF8}" type="presParOf" srcId="{B490DF9B-93F5-4F85-BE3C-6A126EBC2872}" destId="{ABBCCC40-AE0C-4DC7-A910-768198D33F39}" srcOrd="1" destOrd="0" presId="urn:microsoft.com/office/officeart/2005/8/layout/default"/>
    <dgm:cxn modelId="{D56190DD-DE14-4CB1-9D2E-C4EE4363382A}" type="presParOf" srcId="{B490DF9B-93F5-4F85-BE3C-6A126EBC2872}" destId="{BF93A90F-B93D-467A-9A45-C6C3E74F8A89}" srcOrd="2" destOrd="0" presId="urn:microsoft.com/office/officeart/2005/8/layout/default"/>
    <dgm:cxn modelId="{EC6C6C58-4E71-4B54-8482-CD566613F84E}" type="presParOf" srcId="{B490DF9B-93F5-4F85-BE3C-6A126EBC2872}" destId="{80F607EE-2078-46AB-A36C-9A694E9F6F12}" srcOrd="3" destOrd="0" presId="urn:microsoft.com/office/officeart/2005/8/layout/default"/>
    <dgm:cxn modelId="{90DAC594-87DF-4211-9622-10C9DA0DBF39}" type="presParOf" srcId="{B490DF9B-93F5-4F85-BE3C-6A126EBC2872}" destId="{21FDAC51-13E0-42AE-A8BC-A92881AF3915}" srcOrd="4" destOrd="0" presId="urn:microsoft.com/office/officeart/2005/8/layout/default"/>
    <dgm:cxn modelId="{B70517D3-0351-441E-8CC5-4D441054478E}" type="presParOf" srcId="{B490DF9B-93F5-4F85-BE3C-6A126EBC2872}" destId="{060F3BD4-5E72-432F-9522-753430BC80C7}" srcOrd="5" destOrd="0" presId="urn:microsoft.com/office/officeart/2005/8/layout/default"/>
    <dgm:cxn modelId="{862813FF-630C-4C44-9E93-9ABB7D73BB50}" type="presParOf" srcId="{B490DF9B-93F5-4F85-BE3C-6A126EBC2872}" destId="{E77D8FDD-BCF3-4699-A5EA-E65FF4334CCC}" srcOrd="6" destOrd="0" presId="urn:microsoft.com/office/officeart/2005/8/layout/default"/>
    <dgm:cxn modelId="{E4314E9E-F18B-4BB2-B0F7-29F8321F5FFE}" type="presParOf" srcId="{B490DF9B-93F5-4F85-BE3C-6A126EBC2872}" destId="{CCFABCDC-EFC9-4761-9BBF-955AC34C8160}" srcOrd="7" destOrd="0" presId="urn:microsoft.com/office/officeart/2005/8/layout/default"/>
    <dgm:cxn modelId="{C6F7687B-D77A-4B24-B791-C47A4663F4F5}" type="presParOf" srcId="{B490DF9B-93F5-4F85-BE3C-6A126EBC2872}" destId="{46D28D0D-5BC0-4DBA-BD9F-48BA4CF28620}" srcOrd="8" destOrd="0" presId="urn:microsoft.com/office/officeart/2005/8/layout/default"/>
    <dgm:cxn modelId="{F508B167-8D12-4B83-9C42-6C97A1C1CDAA}" type="presParOf" srcId="{B490DF9B-93F5-4F85-BE3C-6A126EBC2872}" destId="{2E3670E6-BB22-4D3F-A551-23372E5B535D}" srcOrd="9" destOrd="0" presId="urn:microsoft.com/office/officeart/2005/8/layout/default"/>
    <dgm:cxn modelId="{22211A61-887E-4C45-99FB-65799AB5ED43}" type="presParOf" srcId="{B490DF9B-93F5-4F85-BE3C-6A126EBC2872}" destId="{ED2B4840-8874-4786-93B0-09F6A76C86E6}"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0C5D6B-1907-48DD-98CB-E7E66BBC3751}">
      <dsp:nvSpPr>
        <dsp:cNvPr id="0" name=""/>
        <dsp:cNvSpPr/>
      </dsp:nvSpPr>
      <dsp:spPr>
        <a:xfrm>
          <a:off x="7509" y="684398"/>
          <a:ext cx="6963841" cy="14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6740A3-4FF2-4344-84BA-22A6937061A1}">
      <dsp:nvSpPr>
        <dsp:cNvPr id="0" name=""/>
        <dsp:cNvSpPr/>
      </dsp:nvSpPr>
      <dsp:spPr>
        <a:xfrm>
          <a:off x="7951" y="684727"/>
          <a:ext cx="12965" cy="8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A9A28F-C616-49BE-9410-F131C2928820}">
      <dsp:nvSpPr>
        <dsp:cNvPr id="0" name=""/>
        <dsp:cNvSpPr/>
      </dsp:nvSpPr>
      <dsp:spPr>
        <a:xfrm>
          <a:off x="-7509" y="11376"/>
          <a:ext cx="5443763" cy="2454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28" tIns="117328" rIns="117328" bIns="117328" numCol="1" spcCol="1270" anchor="ctr" anchorCtr="0">
          <a:noAutofit/>
        </a:bodyPr>
        <a:lstStyle/>
        <a:p>
          <a:pPr marL="0" lvl="0" indent="0" algn="l" defTabSz="1066800">
            <a:lnSpc>
              <a:spcPct val="100000"/>
            </a:lnSpc>
            <a:spcBef>
              <a:spcPct val="0"/>
            </a:spcBef>
            <a:spcAft>
              <a:spcPct val="35000"/>
            </a:spcAft>
            <a:buNone/>
          </a:pPr>
          <a:r>
            <a:rPr lang="en-US" sz="2400" b="1" kern="1200" dirty="0"/>
            <a:t>A phrase commonly used to describe efforts to reduce and eliminate emotion, inefficiency or undesirable elements that harm the integrity of the whole</a:t>
          </a:r>
        </a:p>
      </dsp:txBody>
      <dsp:txXfrm>
        <a:off x="-7509" y="11376"/>
        <a:ext cx="5443763" cy="2454656"/>
      </dsp:txXfrm>
    </dsp:sp>
    <dsp:sp modelId="{91999912-BAF8-4C5B-B404-6FA88D8BFB5C}">
      <dsp:nvSpPr>
        <dsp:cNvPr id="0" name=""/>
        <dsp:cNvSpPr/>
      </dsp:nvSpPr>
      <dsp:spPr>
        <a:xfrm>
          <a:off x="-7509" y="3104419"/>
          <a:ext cx="6963841" cy="14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25C131-71AF-487C-849E-706D75D652DE}">
      <dsp:nvSpPr>
        <dsp:cNvPr id="0" name=""/>
        <dsp:cNvSpPr/>
      </dsp:nvSpPr>
      <dsp:spPr>
        <a:xfrm>
          <a:off x="-7066" y="3104748"/>
          <a:ext cx="12965" cy="8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2705D0-1CF9-4AAD-B343-AA07DBFEF5DB}">
      <dsp:nvSpPr>
        <dsp:cNvPr id="0" name=""/>
        <dsp:cNvSpPr/>
      </dsp:nvSpPr>
      <dsp:spPr>
        <a:xfrm>
          <a:off x="1143" y="2654733"/>
          <a:ext cx="5396419" cy="2007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28" tIns="117328" rIns="117328" bIns="117328" numCol="1" spcCol="1270" anchor="ctr" anchorCtr="0">
          <a:noAutofit/>
        </a:bodyPr>
        <a:lstStyle/>
        <a:p>
          <a:pPr marL="0" lvl="0" indent="0" algn="l" defTabSz="1066800">
            <a:lnSpc>
              <a:spcPct val="100000"/>
            </a:lnSpc>
            <a:spcBef>
              <a:spcPct val="0"/>
            </a:spcBef>
            <a:spcAft>
              <a:spcPct val="35000"/>
            </a:spcAft>
            <a:buNone/>
          </a:pPr>
          <a:r>
            <a:rPr lang="en-US" sz="2400" b="1" kern="1200" dirty="0"/>
            <a:t>Originated from actual swamp draining practices aimed at improving land for development  &amp; reducing diseases but has evolved to symbolize deep, negative emotions that need to be addressed</a:t>
          </a:r>
        </a:p>
      </dsp:txBody>
      <dsp:txXfrm>
        <a:off x="1143" y="2654733"/>
        <a:ext cx="5396419" cy="2007985"/>
      </dsp:txXfrm>
    </dsp:sp>
    <dsp:sp modelId="{83AB30A7-4840-4F3C-A682-119DA3F19ED0}">
      <dsp:nvSpPr>
        <dsp:cNvPr id="0" name=""/>
        <dsp:cNvSpPr/>
      </dsp:nvSpPr>
      <dsp:spPr>
        <a:xfrm>
          <a:off x="-7509" y="5091616"/>
          <a:ext cx="6963841" cy="14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E12FE6-08B5-4672-A159-8E0AC284CFB7}">
      <dsp:nvSpPr>
        <dsp:cNvPr id="0" name=""/>
        <dsp:cNvSpPr/>
      </dsp:nvSpPr>
      <dsp:spPr>
        <a:xfrm>
          <a:off x="-7066" y="5091945"/>
          <a:ext cx="12965" cy="8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4A36E3-7A4E-4625-9F6B-C95FAAEB21C6}">
      <dsp:nvSpPr>
        <dsp:cNvPr id="0" name=""/>
        <dsp:cNvSpPr/>
      </dsp:nvSpPr>
      <dsp:spPr>
        <a:xfrm>
          <a:off x="6341" y="4851418"/>
          <a:ext cx="5386024" cy="15890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28" tIns="117328" rIns="117328" bIns="117328" numCol="1" spcCol="1270" anchor="ctr" anchorCtr="0">
          <a:noAutofit/>
        </a:bodyPr>
        <a:lstStyle/>
        <a:p>
          <a:pPr marL="0" lvl="0" indent="0" algn="l" defTabSz="1066800">
            <a:lnSpc>
              <a:spcPct val="100000"/>
            </a:lnSpc>
            <a:spcBef>
              <a:spcPct val="0"/>
            </a:spcBef>
            <a:spcAft>
              <a:spcPct val="35000"/>
            </a:spcAft>
            <a:buNone/>
          </a:pPr>
          <a:r>
            <a:rPr lang="en-US" sz="2400" b="1" i="1" kern="1200" dirty="0">
              <a:solidFill>
                <a:srgbClr val="C00000"/>
              </a:solidFill>
            </a:rPr>
            <a:t>What were/are your </a:t>
          </a:r>
          <a:r>
            <a:rPr lang="en-US" sz="2400" b="1" i="1" u="sng" kern="1200" dirty="0">
              <a:solidFill>
                <a:srgbClr val="C00000"/>
              </a:solidFill>
            </a:rPr>
            <a:t>emotions</a:t>
          </a:r>
          <a:r>
            <a:rPr lang="en-US" sz="2400" b="1" i="1" kern="1200" dirty="0">
              <a:solidFill>
                <a:srgbClr val="C00000"/>
              </a:solidFill>
            </a:rPr>
            <a:t> as you consider Donald Trump to be our president for the next four years?  </a:t>
          </a:r>
        </a:p>
      </dsp:txBody>
      <dsp:txXfrm>
        <a:off x="6341" y="4851418"/>
        <a:ext cx="5386024" cy="15890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284655-8154-4909-B68A-54A0253A9EA8}">
      <dsp:nvSpPr>
        <dsp:cNvPr id="0" name=""/>
        <dsp:cNvSpPr/>
      </dsp:nvSpPr>
      <dsp:spPr>
        <a:xfrm>
          <a:off x="472505" y="2282"/>
          <a:ext cx="2724677" cy="1634806"/>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Positive, strengths-based encouraging discussion &amp; shared a vision</a:t>
          </a:r>
        </a:p>
      </dsp:txBody>
      <dsp:txXfrm>
        <a:off x="472505" y="2282"/>
        <a:ext cx="2724677" cy="1634806"/>
      </dsp:txXfrm>
    </dsp:sp>
    <dsp:sp modelId="{BF93A90F-B93D-467A-9A45-C6C3E74F8A89}">
      <dsp:nvSpPr>
        <dsp:cNvPr id="0" name=""/>
        <dsp:cNvSpPr/>
      </dsp:nvSpPr>
      <dsp:spPr>
        <a:xfrm>
          <a:off x="3469650" y="2282"/>
          <a:ext cx="2724677" cy="1634806"/>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AI is based upon asking positive questions</a:t>
          </a:r>
        </a:p>
      </dsp:txBody>
      <dsp:txXfrm>
        <a:off x="3469650" y="2282"/>
        <a:ext cx="2724677" cy="1634806"/>
      </dsp:txXfrm>
    </dsp:sp>
    <dsp:sp modelId="{21FDAC51-13E0-42AE-A8BC-A92881AF3915}">
      <dsp:nvSpPr>
        <dsp:cNvPr id="0" name=""/>
        <dsp:cNvSpPr/>
      </dsp:nvSpPr>
      <dsp:spPr>
        <a:xfrm>
          <a:off x="472505" y="1909556"/>
          <a:ext cx="2724677" cy="1634806"/>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Participants seek to find and share positive stories; not problems</a:t>
          </a:r>
        </a:p>
      </dsp:txBody>
      <dsp:txXfrm>
        <a:off x="472505" y="1909556"/>
        <a:ext cx="2724677" cy="1634806"/>
      </dsp:txXfrm>
    </dsp:sp>
    <dsp:sp modelId="{E77D8FDD-BCF3-4699-A5EA-E65FF4334CCC}">
      <dsp:nvSpPr>
        <dsp:cNvPr id="0" name=""/>
        <dsp:cNvSpPr/>
      </dsp:nvSpPr>
      <dsp:spPr>
        <a:xfrm>
          <a:off x="3469650" y="1909556"/>
          <a:ext cx="2724677" cy="1634806"/>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Intent is to inspire others through questioning</a:t>
          </a:r>
        </a:p>
      </dsp:txBody>
      <dsp:txXfrm>
        <a:off x="3469650" y="1909556"/>
        <a:ext cx="2724677" cy="1634806"/>
      </dsp:txXfrm>
    </dsp:sp>
    <dsp:sp modelId="{46D28D0D-5BC0-4DBA-BD9F-48BA4CF28620}">
      <dsp:nvSpPr>
        <dsp:cNvPr id="0" name=""/>
        <dsp:cNvSpPr/>
      </dsp:nvSpPr>
      <dsp:spPr>
        <a:xfrm>
          <a:off x="680861" y="3805256"/>
          <a:ext cx="2724677" cy="1634806"/>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Change is more effective if it is collaborative</a:t>
          </a:r>
        </a:p>
      </dsp:txBody>
      <dsp:txXfrm>
        <a:off x="680861" y="3805256"/>
        <a:ext cx="2724677" cy="1634806"/>
      </dsp:txXfrm>
    </dsp:sp>
    <dsp:sp modelId="{ED2B4840-8874-4786-93B0-09F6A76C86E6}">
      <dsp:nvSpPr>
        <dsp:cNvPr id="0" name=""/>
        <dsp:cNvSpPr/>
      </dsp:nvSpPr>
      <dsp:spPr>
        <a:xfrm>
          <a:off x="3469650" y="3816830"/>
          <a:ext cx="2724677" cy="1634806"/>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Future oriented attempting to imagine the best possible</a:t>
          </a:r>
        </a:p>
      </dsp:txBody>
      <dsp:txXfrm>
        <a:off x="3469650" y="3816830"/>
        <a:ext cx="2724677" cy="163480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F22D8C-D5C4-413C-92B4-D184BA60C5F4}" type="datetimeFigureOut">
              <a:rPr lang="en-US" smtClean="0"/>
              <a:t>11/14/2024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D0280E-2A3B-40DC-9FA0-3AED0C712EC9}" type="slidenum">
              <a:rPr lang="en-US" smtClean="0"/>
              <a:t>‹#›</a:t>
            </a:fld>
            <a:endParaRPr lang="en-US"/>
          </a:p>
        </p:txBody>
      </p:sp>
    </p:spTree>
    <p:extLst>
      <p:ext uri="{BB962C8B-B14F-4D97-AF65-F5344CB8AC3E}">
        <p14:creationId xmlns:p14="http://schemas.microsoft.com/office/powerpoint/2010/main" val="3996841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8807A-F993-5125-1F44-F56A0FBC1E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944B85-BAB7-5F8C-0AB5-1638893EB9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74290A-1446-92AD-C006-02E2D0FBE3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DAC6548-3DC9-39AC-4844-1804E0211FBA}"/>
              </a:ext>
            </a:extLst>
          </p:cNvPr>
          <p:cNvSpPr>
            <a:spLocks noGrp="1"/>
          </p:cNvSpPr>
          <p:nvPr>
            <p:ph type="sldNum" sz="quarter" idx="5"/>
          </p:nvPr>
        </p:nvSpPr>
        <p:spPr/>
        <p:txBody>
          <a:bodyPr/>
          <a:lstStyle/>
          <a:p>
            <a:fld id="{2ED0280E-2A3B-40DC-9FA0-3AED0C712EC9}" type="slidenum">
              <a:rPr lang="en-US" smtClean="0"/>
              <a:t>1</a:t>
            </a:fld>
            <a:endParaRPr lang="en-US"/>
          </a:p>
        </p:txBody>
      </p:sp>
    </p:spTree>
    <p:extLst>
      <p:ext uri="{BB962C8B-B14F-4D97-AF65-F5344CB8AC3E}">
        <p14:creationId xmlns:p14="http://schemas.microsoft.com/office/powerpoint/2010/main" val="32918621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33CCC-0231-E037-D462-58E68140EA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D3BAF1-04CC-2E53-10E3-834618C388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1B8218-719B-CB9A-E3B8-D02AB059A1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167898-1540-0556-CED5-BCFD6B79482F}"/>
              </a:ext>
            </a:extLst>
          </p:cNvPr>
          <p:cNvSpPr>
            <a:spLocks noGrp="1"/>
          </p:cNvSpPr>
          <p:nvPr>
            <p:ph type="sldNum" sz="quarter" idx="5"/>
          </p:nvPr>
        </p:nvSpPr>
        <p:spPr/>
        <p:txBody>
          <a:bodyPr/>
          <a:lstStyle/>
          <a:p>
            <a:fld id="{2ED0280E-2A3B-40DC-9FA0-3AED0C712EC9}" type="slidenum">
              <a:rPr lang="en-US" smtClean="0"/>
              <a:t>2</a:t>
            </a:fld>
            <a:endParaRPr lang="en-US"/>
          </a:p>
        </p:txBody>
      </p:sp>
    </p:spTree>
    <p:extLst>
      <p:ext uri="{BB962C8B-B14F-4D97-AF65-F5344CB8AC3E}">
        <p14:creationId xmlns:p14="http://schemas.microsoft.com/office/powerpoint/2010/main" val="42451827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D0280E-2A3B-40DC-9FA0-3AED0C712EC9}" type="slidenum">
              <a:rPr lang="en-US" smtClean="0"/>
              <a:t>3</a:t>
            </a:fld>
            <a:endParaRPr lang="en-US"/>
          </a:p>
        </p:txBody>
      </p:sp>
    </p:spTree>
    <p:extLst>
      <p:ext uri="{BB962C8B-B14F-4D97-AF65-F5344CB8AC3E}">
        <p14:creationId xmlns:p14="http://schemas.microsoft.com/office/powerpoint/2010/main" val="2139770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D0280E-2A3B-40DC-9FA0-3AED0C712EC9}" type="slidenum">
              <a:rPr lang="en-US" smtClean="0"/>
              <a:t>4</a:t>
            </a:fld>
            <a:endParaRPr lang="en-US"/>
          </a:p>
        </p:txBody>
      </p:sp>
    </p:spTree>
    <p:extLst>
      <p:ext uri="{BB962C8B-B14F-4D97-AF65-F5344CB8AC3E}">
        <p14:creationId xmlns:p14="http://schemas.microsoft.com/office/powerpoint/2010/main" val="8933179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90478">
              <a:defRPr/>
            </a:pPr>
            <a:r>
              <a:rPr lang="en-US" sz="1900" dirty="0">
                <a:solidFill>
                  <a:srgbClr val="000000"/>
                </a:solidFill>
                <a:latin typeface="Arial"/>
              </a:rPr>
              <a:t>The word ruminate comes from the noun ruminant.  This is the term used to describe cows who chew on there cud.  First they swallow their food.  The they regurgitate it to chew it over again before swallowing it anew.  Six times, the cycle of rumination repeats itself.  Get the idea?</a:t>
            </a:r>
          </a:p>
          <a:p>
            <a:endParaRPr lang="en-US" dirty="0"/>
          </a:p>
        </p:txBody>
      </p:sp>
      <p:sp>
        <p:nvSpPr>
          <p:cNvPr id="4" name="Footer Placehold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t>Copyright DU/DCB, 2015</a:t>
            </a:r>
          </a:p>
        </p:txBody>
      </p:sp>
      <p:sp>
        <p:nvSpPr>
          <p:cNvPr id="5" name="Slide Number Placehold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D7EA0D-26A4-4666-8EC4-952F38516C55}"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2735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C0887F1-B30F-4330-A973-588007B02574}" type="slidenum">
              <a:rPr lang="en-US" smtClean="0"/>
              <a:t>7</a:t>
            </a:fld>
            <a:endParaRPr lang="en-US"/>
          </a:p>
        </p:txBody>
      </p:sp>
    </p:spTree>
    <p:extLst>
      <p:ext uri="{BB962C8B-B14F-4D97-AF65-F5344CB8AC3E}">
        <p14:creationId xmlns:p14="http://schemas.microsoft.com/office/powerpoint/2010/main" val="5912302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D0280E-2A3B-40DC-9FA0-3AED0C712EC9}" type="slidenum">
              <a:rPr lang="en-US" smtClean="0"/>
              <a:t>10</a:t>
            </a:fld>
            <a:endParaRPr lang="en-US"/>
          </a:p>
        </p:txBody>
      </p:sp>
    </p:spTree>
    <p:extLst>
      <p:ext uri="{BB962C8B-B14F-4D97-AF65-F5344CB8AC3E}">
        <p14:creationId xmlns:p14="http://schemas.microsoft.com/office/powerpoint/2010/main" val="4074964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D0280E-2A3B-40DC-9FA0-3AED0C712EC9}" type="slidenum">
              <a:rPr lang="en-US" smtClean="0"/>
              <a:t>13</a:t>
            </a:fld>
            <a:endParaRPr lang="en-US"/>
          </a:p>
        </p:txBody>
      </p:sp>
    </p:spTree>
    <p:extLst>
      <p:ext uri="{BB962C8B-B14F-4D97-AF65-F5344CB8AC3E}">
        <p14:creationId xmlns:p14="http://schemas.microsoft.com/office/powerpoint/2010/main" val="1133856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BDD30-ED61-268F-F654-D33B27E002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099661-D597-7365-585E-13EC46FF2E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A080B5-C8E5-2F3A-FF5E-DDF01075EC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7870DD5-B53E-BD0E-C670-B52C177CA700}"/>
              </a:ext>
            </a:extLst>
          </p:cNvPr>
          <p:cNvSpPr>
            <a:spLocks noGrp="1"/>
          </p:cNvSpPr>
          <p:nvPr>
            <p:ph type="sldNum" sz="quarter" idx="5"/>
          </p:nvPr>
        </p:nvSpPr>
        <p:spPr/>
        <p:txBody>
          <a:bodyPr/>
          <a:lstStyle/>
          <a:p>
            <a:fld id="{2ED0280E-2A3B-40DC-9FA0-3AED0C712EC9}" type="slidenum">
              <a:rPr lang="en-US" smtClean="0"/>
              <a:t>16</a:t>
            </a:fld>
            <a:endParaRPr lang="en-US"/>
          </a:p>
        </p:txBody>
      </p:sp>
    </p:spTree>
    <p:extLst>
      <p:ext uri="{BB962C8B-B14F-4D97-AF65-F5344CB8AC3E}">
        <p14:creationId xmlns:p14="http://schemas.microsoft.com/office/powerpoint/2010/main" val="10284457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A88AF-559D-1641-947A-BD5EB87124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4F37B9F-FCCD-37DC-697A-3CB4749145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FCE3A85-D7B4-6963-56C3-B7C67DDED9B4}"/>
              </a:ext>
            </a:extLst>
          </p:cNvPr>
          <p:cNvSpPr>
            <a:spLocks noGrp="1"/>
          </p:cNvSpPr>
          <p:nvPr>
            <p:ph type="dt" sz="half" idx="10"/>
          </p:nvPr>
        </p:nvSpPr>
        <p:spPr/>
        <p:txBody>
          <a:bodyPr/>
          <a:lstStyle/>
          <a:p>
            <a:fld id="{A7D5DC0B-9A9C-474C-B8DF-DEA0583767EA}" type="datetime1">
              <a:rPr lang="en-US" smtClean="0"/>
              <a:t>11/14/2024</a:t>
            </a:fld>
            <a:endParaRPr lang="en-US"/>
          </a:p>
        </p:txBody>
      </p:sp>
      <p:sp>
        <p:nvSpPr>
          <p:cNvPr id="5" name="Footer Placeholder 4">
            <a:extLst>
              <a:ext uri="{FF2B5EF4-FFF2-40B4-BE49-F238E27FC236}">
                <a16:creationId xmlns:a16="http://schemas.microsoft.com/office/drawing/2014/main" id="{9440D0CF-C929-C1BE-C4AD-489F239E47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556517-F525-195B-1393-3100CB67E112}"/>
              </a:ext>
            </a:extLst>
          </p:cNvPr>
          <p:cNvSpPr>
            <a:spLocks noGrp="1"/>
          </p:cNvSpPr>
          <p:nvPr>
            <p:ph type="sldNum" sz="quarter" idx="12"/>
          </p:nvPr>
        </p:nvSpPr>
        <p:spPr/>
        <p:txBody>
          <a:bodyPr/>
          <a:lstStyle/>
          <a:p>
            <a:fld id="{3321F292-D4A5-4195-95DC-7A4B646F2A3F}" type="slidenum">
              <a:rPr lang="en-US" smtClean="0"/>
              <a:t>‹#›</a:t>
            </a:fld>
            <a:endParaRPr lang="en-US"/>
          </a:p>
        </p:txBody>
      </p:sp>
    </p:spTree>
    <p:extLst>
      <p:ext uri="{BB962C8B-B14F-4D97-AF65-F5344CB8AC3E}">
        <p14:creationId xmlns:p14="http://schemas.microsoft.com/office/powerpoint/2010/main" val="369020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98E2B-8D36-23DD-72BE-4782BF98E9A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E7BB33D-2D1A-25D1-EDD3-7505866642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C51EBD-C66C-817B-D59B-2850892A204E}"/>
              </a:ext>
            </a:extLst>
          </p:cNvPr>
          <p:cNvSpPr>
            <a:spLocks noGrp="1"/>
          </p:cNvSpPr>
          <p:nvPr>
            <p:ph type="dt" sz="half" idx="10"/>
          </p:nvPr>
        </p:nvSpPr>
        <p:spPr/>
        <p:txBody>
          <a:bodyPr/>
          <a:lstStyle/>
          <a:p>
            <a:fld id="{4A1F53CF-73B9-4662-BE59-851D7ADC9BED}" type="datetime1">
              <a:rPr lang="en-US" smtClean="0"/>
              <a:t>11/14/2024</a:t>
            </a:fld>
            <a:endParaRPr lang="en-US"/>
          </a:p>
        </p:txBody>
      </p:sp>
      <p:sp>
        <p:nvSpPr>
          <p:cNvPr id="5" name="Footer Placeholder 4">
            <a:extLst>
              <a:ext uri="{FF2B5EF4-FFF2-40B4-BE49-F238E27FC236}">
                <a16:creationId xmlns:a16="http://schemas.microsoft.com/office/drawing/2014/main" id="{D7C46029-DDA0-3DD2-8F77-43C72AF212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106638C-EE4D-8BDC-8EF2-512C552D8321}"/>
              </a:ext>
            </a:extLst>
          </p:cNvPr>
          <p:cNvSpPr>
            <a:spLocks noGrp="1"/>
          </p:cNvSpPr>
          <p:nvPr>
            <p:ph type="sldNum" sz="quarter" idx="12"/>
          </p:nvPr>
        </p:nvSpPr>
        <p:spPr/>
        <p:txBody>
          <a:bodyPr/>
          <a:lstStyle/>
          <a:p>
            <a:fld id="{3321F292-D4A5-4195-95DC-7A4B646F2A3F}" type="slidenum">
              <a:rPr lang="en-US" smtClean="0"/>
              <a:t>‹#›</a:t>
            </a:fld>
            <a:endParaRPr lang="en-US"/>
          </a:p>
        </p:txBody>
      </p:sp>
    </p:spTree>
    <p:extLst>
      <p:ext uri="{BB962C8B-B14F-4D97-AF65-F5344CB8AC3E}">
        <p14:creationId xmlns:p14="http://schemas.microsoft.com/office/powerpoint/2010/main" val="2691084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BF5BE-8D89-94F2-0BDD-CD14920AA2C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65C7E3A-1527-838D-64F4-63D8CD76DC8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4BB7393-BD9A-135B-AA6B-40CD67C291B3}"/>
              </a:ext>
            </a:extLst>
          </p:cNvPr>
          <p:cNvSpPr>
            <a:spLocks noGrp="1"/>
          </p:cNvSpPr>
          <p:nvPr>
            <p:ph type="dt" sz="half" idx="10"/>
          </p:nvPr>
        </p:nvSpPr>
        <p:spPr/>
        <p:txBody>
          <a:bodyPr/>
          <a:lstStyle/>
          <a:p>
            <a:fld id="{6DD624A9-CAB3-4FE3-A299-CC17497B00A6}" type="datetime1">
              <a:rPr lang="en-US" smtClean="0"/>
              <a:t>11/14/2024</a:t>
            </a:fld>
            <a:endParaRPr lang="en-US"/>
          </a:p>
        </p:txBody>
      </p:sp>
      <p:sp>
        <p:nvSpPr>
          <p:cNvPr id="5" name="Footer Placeholder 4">
            <a:extLst>
              <a:ext uri="{FF2B5EF4-FFF2-40B4-BE49-F238E27FC236}">
                <a16:creationId xmlns:a16="http://schemas.microsoft.com/office/drawing/2014/main" id="{BE996BE9-FCD3-A40D-B02E-6E21A3C00F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88651E-B4D9-6F29-C19E-DAFC6C1169E9}"/>
              </a:ext>
            </a:extLst>
          </p:cNvPr>
          <p:cNvSpPr>
            <a:spLocks noGrp="1"/>
          </p:cNvSpPr>
          <p:nvPr>
            <p:ph type="sldNum" sz="quarter" idx="12"/>
          </p:nvPr>
        </p:nvSpPr>
        <p:spPr/>
        <p:txBody>
          <a:bodyPr/>
          <a:lstStyle/>
          <a:p>
            <a:fld id="{3321F292-D4A5-4195-95DC-7A4B646F2A3F}" type="slidenum">
              <a:rPr lang="en-US" smtClean="0"/>
              <a:t>‹#›</a:t>
            </a:fld>
            <a:endParaRPr lang="en-US"/>
          </a:p>
        </p:txBody>
      </p:sp>
    </p:spTree>
    <p:extLst>
      <p:ext uri="{BB962C8B-B14F-4D97-AF65-F5344CB8AC3E}">
        <p14:creationId xmlns:p14="http://schemas.microsoft.com/office/powerpoint/2010/main" val="2516592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3B3F1-FCC6-56B7-A9AA-A55B67CC0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2E6A5E-BE00-06ED-4987-EE7339075E5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28F6701-7EEF-6146-1090-72D2C1D69F2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B59879-9096-3104-553A-238E311DAFA1}"/>
              </a:ext>
            </a:extLst>
          </p:cNvPr>
          <p:cNvSpPr>
            <a:spLocks noGrp="1"/>
          </p:cNvSpPr>
          <p:nvPr>
            <p:ph type="dt" sz="half" idx="10"/>
          </p:nvPr>
        </p:nvSpPr>
        <p:spPr/>
        <p:txBody>
          <a:bodyPr/>
          <a:lstStyle/>
          <a:p>
            <a:fld id="{85A3CF72-FB15-4F3D-9533-331AAF30C344}" type="datetime1">
              <a:rPr lang="en-US" smtClean="0"/>
              <a:t>11/14/2024</a:t>
            </a:fld>
            <a:endParaRPr lang="en-US"/>
          </a:p>
        </p:txBody>
      </p:sp>
      <p:sp>
        <p:nvSpPr>
          <p:cNvPr id="6" name="Footer Placeholder 5">
            <a:extLst>
              <a:ext uri="{FF2B5EF4-FFF2-40B4-BE49-F238E27FC236}">
                <a16:creationId xmlns:a16="http://schemas.microsoft.com/office/drawing/2014/main" id="{870171D3-598B-7A25-39D0-8C4C4A334FC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C4B4A0-DCB0-D989-9BE4-667322CA5188}"/>
              </a:ext>
            </a:extLst>
          </p:cNvPr>
          <p:cNvSpPr>
            <a:spLocks noGrp="1"/>
          </p:cNvSpPr>
          <p:nvPr>
            <p:ph type="sldNum" sz="quarter" idx="12"/>
          </p:nvPr>
        </p:nvSpPr>
        <p:spPr/>
        <p:txBody>
          <a:bodyPr/>
          <a:lstStyle/>
          <a:p>
            <a:fld id="{3321F292-D4A5-4195-95DC-7A4B646F2A3F}" type="slidenum">
              <a:rPr lang="en-US" smtClean="0"/>
              <a:t>‹#›</a:t>
            </a:fld>
            <a:endParaRPr lang="en-US"/>
          </a:p>
        </p:txBody>
      </p:sp>
    </p:spTree>
    <p:extLst>
      <p:ext uri="{BB962C8B-B14F-4D97-AF65-F5344CB8AC3E}">
        <p14:creationId xmlns:p14="http://schemas.microsoft.com/office/powerpoint/2010/main" val="2223525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632E63-9F87-D39A-3E05-53A2D8B5E8B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02793F-830C-CA07-02D7-90368BBD11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8389A9E-D6B7-C67C-8B44-FEB825E0169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3C8D68D-B330-2087-9335-8A59599A92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C3BBD4-9210-13A2-DB77-67061A04EB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02703F-A0D2-77D9-76FD-D28FAC85EF36}"/>
              </a:ext>
            </a:extLst>
          </p:cNvPr>
          <p:cNvSpPr>
            <a:spLocks noGrp="1"/>
          </p:cNvSpPr>
          <p:nvPr>
            <p:ph type="dt" sz="half" idx="10"/>
          </p:nvPr>
        </p:nvSpPr>
        <p:spPr/>
        <p:txBody>
          <a:bodyPr/>
          <a:lstStyle/>
          <a:p>
            <a:fld id="{56CC2722-8919-4ED2-8A00-94BD0B2A82D3}" type="datetime1">
              <a:rPr lang="en-US" smtClean="0"/>
              <a:t>11/14/2024</a:t>
            </a:fld>
            <a:endParaRPr lang="en-US"/>
          </a:p>
        </p:txBody>
      </p:sp>
      <p:sp>
        <p:nvSpPr>
          <p:cNvPr id="8" name="Footer Placeholder 7">
            <a:extLst>
              <a:ext uri="{FF2B5EF4-FFF2-40B4-BE49-F238E27FC236}">
                <a16:creationId xmlns:a16="http://schemas.microsoft.com/office/drawing/2014/main" id="{B37EC23E-0D08-A0F7-FFBC-B3FA5B519C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46513C3-8554-0EC1-A2A2-3EAC87B095FA}"/>
              </a:ext>
            </a:extLst>
          </p:cNvPr>
          <p:cNvSpPr>
            <a:spLocks noGrp="1"/>
          </p:cNvSpPr>
          <p:nvPr>
            <p:ph type="sldNum" sz="quarter" idx="12"/>
          </p:nvPr>
        </p:nvSpPr>
        <p:spPr/>
        <p:txBody>
          <a:bodyPr/>
          <a:lstStyle/>
          <a:p>
            <a:fld id="{3321F292-D4A5-4195-95DC-7A4B646F2A3F}" type="slidenum">
              <a:rPr lang="en-US" smtClean="0"/>
              <a:t>‹#›</a:t>
            </a:fld>
            <a:endParaRPr lang="en-US"/>
          </a:p>
        </p:txBody>
      </p:sp>
    </p:spTree>
    <p:extLst>
      <p:ext uri="{BB962C8B-B14F-4D97-AF65-F5344CB8AC3E}">
        <p14:creationId xmlns:p14="http://schemas.microsoft.com/office/powerpoint/2010/main" val="3179287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C6E63-93CD-A378-4DC4-985D1B44700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454AA3B-81A6-08C9-4667-FA072573E68A}"/>
              </a:ext>
            </a:extLst>
          </p:cNvPr>
          <p:cNvSpPr>
            <a:spLocks noGrp="1"/>
          </p:cNvSpPr>
          <p:nvPr>
            <p:ph type="dt" sz="half" idx="10"/>
          </p:nvPr>
        </p:nvSpPr>
        <p:spPr/>
        <p:txBody>
          <a:bodyPr/>
          <a:lstStyle/>
          <a:p>
            <a:fld id="{AF4EB261-1DEA-4AD1-B4EE-846CB72ECD97}" type="datetime1">
              <a:rPr lang="en-US" smtClean="0"/>
              <a:t>11/14/2024</a:t>
            </a:fld>
            <a:endParaRPr lang="en-US"/>
          </a:p>
        </p:txBody>
      </p:sp>
      <p:sp>
        <p:nvSpPr>
          <p:cNvPr id="4" name="Footer Placeholder 3">
            <a:extLst>
              <a:ext uri="{FF2B5EF4-FFF2-40B4-BE49-F238E27FC236}">
                <a16:creationId xmlns:a16="http://schemas.microsoft.com/office/drawing/2014/main" id="{5C09C9D1-1A37-E255-87BA-F175C0037EA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EAA4BFD-0BC3-A2EE-3D44-00DE8B695F5F}"/>
              </a:ext>
            </a:extLst>
          </p:cNvPr>
          <p:cNvSpPr>
            <a:spLocks noGrp="1"/>
          </p:cNvSpPr>
          <p:nvPr>
            <p:ph type="sldNum" sz="quarter" idx="12"/>
          </p:nvPr>
        </p:nvSpPr>
        <p:spPr/>
        <p:txBody>
          <a:bodyPr/>
          <a:lstStyle/>
          <a:p>
            <a:fld id="{3321F292-D4A5-4195-95DC-7A4B646F2A3F}" type="slidenum">
              <a:rPr lang="en-US" smtClean="0"/>
              <a:t>‹#›</a:t>
            </a:fld>
            <a:endParaRPr lang="en-US"/>
          </a:p>
        </p:txBody>
      </p:sp>
    </p:spTree>
    <p:extLst>
      <p:ext uri="{BB962C8B-B14F-4D97-AF65-F5344CB8AC3E}">
        <p14:creationId xmlns:p14="http://schemas.microsoft.com/office/powerpoint/2010/main" val="3419341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334761-23D1-1D10-3894-A108EDBD81BA}"/>
              </a:ext>
            </a:extLst>
          </p:cNvPr>
          <p:cNvSpPr>
            <a:spLocks noGrp="1"/>
          </p:cNvSpPr>
          <p:nvPr>
            <p:ph type="dt" sz="half" idx="10"/>
          </p:nvPr>
        </p:nvSpPr>
        <p:spPr/>
        <p:txBody>
          <a:bodyPr/>
          <a:lstStyle/>
          <a:p>
            <a:fld id="{7FE427A3-C89F-484D-96EA-2A3EECB9D8A7}" type="datetime1">
              <a:rPr lang="en-US" smtClean="0"/>
              <a:t>11/14/2024</a:t>
            </a:fld>
            <a:endParaRPr lang="en-US"/>
          </a:p>
        </p:txBody>
      </p:sp>
      <p:sp>
        <p:nvSpPr>
          <p:cNvPr id="3" name="Footer Placeholder 2">
            <a:extLst>
              <a:ext uri="{FF2B5EF4-FFF2-40B4-BE49-F238E27FC236}">
                <a16:creationId xmlns:a16="http://schemas.microsoft.com/office/drawing/2014/main" id="{D1F13125-8F82-F8C7-A7A1-CA11893A7C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8FDB644-9A81-C5C5-C38A-17F7B7AF2EA3}"/>
              </a:ext>
            </a:extLst>
          </p:cNvPr>
          <p:cNvSpPr>
            <a:spLocks noGrp="1"/>
          </p:cNvSpPr>
          <p:nvPr>
            <p:ph type="sldNum" sz="quarter" idx="12"/>
          </p:nvPr>
        </p:nvSpPr>
        <p:spPr/>
        <p:txBody>
          <a:bodyPr/>
          <a:lstStyle/>
          <a:p>
            <a:fld id="{3321F292-D4A5-4195-95DC-7A4B646F2A3F}" type="slidenum">
              <a:rPr lang="en-US" smtClean="0"/>
              <a:t>‹#›</a:t>
            </a:fld>
            <a:endParaRPr lang="en-US"/>
          </a:p>
        </p:txBody>
      </p:sp>
    </p:spTree>
    <p:extLst>
      <p:ext uri="{BB962C8B-B14F-4D97-AF65-F5344CB8AC3E}">
        <p14:creationId xmlns:p14="http://schemas.microsoft.com/office/powerpoint/2010/main" val="2860769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D8F64-E761-B1A5-86E1-9086F03463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6844406-350A-D61C-9BC1-BB18CB6593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476D106-0C5C-3A75-1242-BF0A21CE1D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2393B9-9799-8357-1485-FA0C30F3310D}"/>
              </a:ext>
            </a:extLst>
          </p:cNvPr>
          <p:cNvSpPr>
            <a:spLocks noGrp="1"/>
          </p:cNvSpPr>
          <p:nvPr>
            <p:ph type="dt" sz="half" idx="10"/>
          </p:nvPr>
        </p:nvSpPr>
        <p:spPr/>
        <p:txBody>
          <a:bodyPr/>
          <a:lstStyle/>
          <a:p>
            <a:fld id="{BD01946B-A732-4768-B4BC-AC7DD28D373F}" type="datetime1">
              <a:rPr lang="en-US" smtClean="0"/>
              <a:t>11/14/2024</a:t>
            </a:fld>
            <a:endParaRPr lang="en-US"/>
          </a:p>
        </p:txBody>
      </p:sp>
      <p:sp>
        <p:nvSpPr>
          <p:cNvPr id="6" name="Footer Placeholder 5">
            <a:extLst>
              <a:ext uri="{FF2B5EF4-FFF2-40B4-BE49-F238E27FC236}">
                <a16:creationId xmlns:a16="http://schemas.microsoft.com/office/drawing/2014/main" id="{7CED33E5-AF69-F6C8-6784-4403BF5272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C60EC6-8EE7-62FA-CEA5-C5218F348BFF}"/>
              </a:ext>
            </a:extLst>
          </p:cNvPr>
          <p:cNvSpPr>
            <a:spLocks noGrp="1"/>
          </p:cNvSpPr>
          <p:nvPr>
            <p:ph type="sldNum" sz="quarter" idx="12"/>
          </p:nvPr>
        </p:nvSpPr>
        <p:spPr/>
        <p:txBody>
          <a:bodyPr/>
          <a:lstStyle/>
          <a:p>
            <a:fld id="{3321F292-D4A5-4195-95DC-7A4B646F2A3F}" type="slidenum">
              <a:rPr lang="en-US" smtClean="0"/>
              <a:t>‹#›</a:t>
            </a:fld>
            <a:endParaRPr lang="en-US"/>
          </a:p>
        </p:txBody>
      </p:sp>
    </p:spTree>
    <p:extLst>
      <p:ext uri="{BB962C8B-B14F-4D97-AF65-F5344CB8AC3E}">
        <p14:creationId xmlns:p14="http://schemas.microsoft.com/office/powerpoint/2010/main" val="1364316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BBA30-5DEF-E5F6-D878-A847D8CD72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D183876-5159-1BF9-C837-EC46C98CA7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DB5043B-E901-1403-1AF0-21EE74E15A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E87E3C-EBBD-D1E5-24C7-35EED04F9D6C}"/>
              </a:ext>
            </a:extLst>
          </p:cNvPr>
          <p:cNvSpPr>
            <a:spLocks noGrp="1"/>
          </p:cNvSpPr>
          <p:nvPr>
            <p:ph type="dt" sz="half" idx="10"/>
          </p:nvPr>
        </p:nvSpPr>
        <p:spPr/>
        <p:txBody>
          <a:bodyPr/>
          <a:lstStyle/>
          <a:p>
            <a:fld id="{4456E70D-9F4D-42A5-8697-4773A0FB6D8A}" type="datetime1">
              <a:rPr lang="en-US" smtClean="0"/>
              <a:t>11/14/2024</a:t>
            </a:fld>
            <a:endParaRPr lang="en-US"/>
          </a:p>
        </p:txBody>
      </p:sp>
      <p:sp>
        <p:nvSpPr>
          <p:cNvPr id="6" name="Footer Placeholder 5">
            <a:extLst>
              <a:ext uri="{FF2B5EF4-FFF2-40B4-BE49-F238E27FC236}">
                <a16:creationId xmlns:a16="http://schemas.microsoft.com/office/drawing/2014/main" id="{BBF8E558-1E35-2F28-37F2-BE5019EF22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188178-0C7A-E727-C541-4FBEB692B6BB}"/>
              </a:ext>
            </a:extLst>
          </p:cNvPr>
          <p:cNvSpPr>
            <a:spLocks noGrp="1"/>
          </p:cNvSpPr>
          <p:nvPr>
            <p:ph type="sldNum" sz="quarter" idx="12"/>
          </p:nvPr>
        </p:nvSpPr>
        <p:spPr/>
        <p:txBody>
          <a:bodyPr/>
          <a:lstStyle/>
          <a:p>
            <a:fld id="{3321F292-D4A5-4195-95DC-7A4B646F2A3F}" type="slidenum">
              <a:rPr lang="en-US" smtClean="0"/>
              <a:t>‹#›</a:t>
            </a:fld>
            <a:endParaRPr lang="en-US"/>
          </a:p>
        </p:txBody>
      </p:sp>
    </p:spTree>
    <p:extLst>
      <p:ext uri="{BB962C8B-B14F-4D97-AF65-F5344CB8AC3E}">
        <p14:creationId xmlns:p14="http://schemas.microsoft.com/office/powerpoint/2010/main" val="276480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FC07B-C9EE-3543-44CE-99CB2FCD949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72E515B-A62E-ECA2-4841-A9AC78F3309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A5FEE2-D8D8-F13F-3B02-FF3180EB233F}"/>
              </a:ext>
            </a:extLst>
          </p:cNvPr>
          <p:cNvSpPr>
            <a:spLocks noGrp="1"/>
          </p:cNvSpPr>
          <p:nvPr>
            <p:ph type="dt" sz="half" idx="10"/>
          </p:nvPr>
        </p:nvSpPr>
        <p:spPr/>
        <p:txBody>
          <a:bodyPr/>
          <a:lstStyle/>
          <a:p>
            <a:fld id="{2EFFBCC8-61D3-41A1-BAA7-E3905C277646}" type="datetime1">
              <a:rPr lang="en-US" smtClean="0"/>
              <a:t>11/14/2024</a:t>
            </a:fld>
            <a:endParaRPr lang="en-US"/>
          </a:p>
        </p:txBody>
      </p:sp>
      <p:sp>
        <p:nvSpPr>
          <p:cNvPr id="5" name="Footer Placeholder 4">
            <a:extLst>
              <a:ext uri="{FF2B5EF4-FFF2-40B4-BE49-F238E27FC236}">
                <a16:creationId xmlns:a16="http://schemas.microsoft.com/office/drawing/2014/main" id="{466790E5-DCF0-9CC8-B142-E1484035BF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AA8D38-9DDA-11F6-7C35-3887C57EA85F}"/>
              </a:ext>
            </a:extLst>
          </p:cNvPr>
          <p:cNvSpPr>
            <a:spLocks noGrp="1"/>
          </p:cNvSpPr>
          <p:nvPr>
            <p:ph type="sldNum" sz="quarter" idx="12"/>
          </p:nvPr>
        </p:nvSpPr>
        <p:spPr/>
        <p:txBody>
          <a:bodyPr/>
          <a:lstStyle/>
          <a:p>
            <a:fld id="{3321F292-D4A5-4195-95DC-7A4B646F2A3F}" type="slidenum">
              <a:rPr lang="en-US" smtClean="0"/>
              <a:t>‹#›</a:t>
            </a:fld>
            <a:endParaRPr lang="en-US"/>
          </a:p>
        </p:txBody>
      </p:sp>
    </p:spTree>
    <p:extLst>
      <p:ext uri="{BB962C8B-B14F-4D97-AF65-F5344CB8AC3E}">
        <p14:creationId xmlns:p14="http://schemas.microsoft.com/office/powerpoint/2010/main" val="2393810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DE3037-A261-72F1-722E-A964DB17174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31D8C16-8C0C-DC1E-0F2D-FA00BE22549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C5AEDF-473F-4955-A334-D1F6FDFDDC88}"/>
              </a:ext>
            </a:extLst>
          </p:cNvPr>
          <p:cNvSpPr>
            <a:spLocks noGrp="1"/>
          </p:cNvSpPr>
          <p:nvPr>
            <p:ph type="dt" sz="half" idx="10"/>
          </p:nvPr>
        </p:nvSpPr>
        <p:spPr/>
        <p:txBody>
          <a:bodyPr/>
          <a:lstStyle/>
          <a:p>
            <a:fld id="{861CC51F-224D-4060-A6E3-B40A935F78EA}" type="datetime1">
              <a:rPr lang="en-US" smtClean="0"/>
              <a:t>11/14/2024</a:t>
            </a:fld>
            <a:endParaRPr lang="en-US"/>
          </a:p>
        </p:txBody>
      </p:sp>
      <p:sp>
        <p:nvSpPr>
          <p:cNvPr id="5" name="Footer Placeholder 4">
            <a:extLst>
              <a:ext uri="{FF2B5EF4-FFF2-40B4-BE49-F238E27FC236}">
                <a16:creationId xmlns:a16="http://schemas.microsoft.com/office/drawing/2014/main" id="{9CEB9185-BE4A-44A5-C7C0-467D9BD387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D96521-7971-5BBC-69D3-C361CC3A1059}"/>
              </a:ext>
            </a:extLst>
          </p:cNvPr>
          <p:cNvSpPr>
            <a:spLocks noGrp="1"/>
          </p:cNvSpPr>
          <p:nvPr>
            <p:ph type="sldNum" sz="quarter" idx="12"/>
          </p:nvPr>
        </p:nvSpPr>
        <p:spPr/>
        <p:txBody>
          <a:bodyPr/>
          <a:lstStyle/>
          <a:p>
            <a:fld id="{3321F292-D4A5-4195-95DC-7A4B646F2A3F}" type="slidenum">
              <a:rPr lang="en-US" smtClean="0"/>
              <a:t>‹#›</a:t>
            </a:fld>
            <a:endParaRPr lang="en-US"/>
          </a:p>
        </p:txBody>
      </p:sp>
    </p:spTree>
    <p:extLst>
      <p:ext uri="{BB962C8B-B14F-4D97-AF65-F5344CB8AC3E}">
        <p14:creationId xmlns:p14="http://schemas.microsoft.com/office/powerpoint/2010/main" val="2398325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98A2FC-2436-3F89-B83C-C3A99A6C40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8D916A9-B68A-962A-81DB-843837AE70C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AA1CC9-4121-9F92-3D08-4E51D5546F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79E8403-A75A-4D55-957B-5204883E7A47}" type="datetime1">
              <a:rPr lang="en-US" smtClean="0"/>
              <a:t>11/14/2024</a:t>
            </a:fld>
            <a:endParaRPr lang="en-US"/>
          </a:p>
        </p:txBody>
      </p:sp>
      <p:sp>
        <p:nvSpPr>
          <p:cNvPr id="5" name="Footer Placeholder 4">
            <a:extLst>
              <a:ext uri="{FF2B5EF4-FFF2-40B4-BE49-F238E27FC236}">
                <a16:creationId xmlns:a16="http://schemas.microsoft.com/office/drawing/2014/main" id="{1FA3E684-36B6-FCFF-F5A2-85560DFA7B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6EF8D0A-A1A1-97C0-2032-3B0A103992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21F292-D4A5-4195-95DC-7A4B646F2A3F}" type="slidenum">
              <a:rPr lang="en-US" smtClean="0"/>
              <a:t>‹#›</a:t>
            </a:fld>
            <a:endParaRPr lang="en-US"/>
          </a:p>
        </p:txBody>
      </p:sp>
    </p:spTree>
    <p:extLst>
      <p:ext uri="{BB962C8B-B14F-4D97-AF65-F5344CB8AC3E}">
        <p14:creationId xmlns:p14="http://schemas.microsoft.com/office/powerpoint/2010/main" val="19114183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png"/><Relationship Id="rId7" Type="http://schemas.openxmlformats.org/officeDocument/2006/relationships/diagramColors" Target="../diagrams/colors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C50B9-512F-4AFE-CEE0-293863A07E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6336C7-38CC-2FEF-3B8B-C5D664AE69B5}"/>
              </a:ext>
            </a:extLst>
          </p:cNvPr>
          <p:cNvSpPr>
            <a:spLocks noGrp="1"/>
          </p:cNvSpPr>
          <p:nvPr>
            <p:ph type="ctrTitle"/>
          </p:nvPr>
        </p:nvSpPr>
        <p:spPr>
          <a:xfrm>
            <a:off x="818984" y="2742361"/>
            <a:ext cx="4037981" cy="3287897"/>
          </a:xfrm>
        </p:spPr>
        <p:txBody>
          <a:bodyPr vert="horz" lIns="91440" tIns="45720" rIns="91440" bIns="45720" rtlCol="0" anchor="t">
            <a:normAutofit/>
          </a:bodyPr>
          <a:lstStyle/>
          <a:p>
            <a:pPr algn="r"/>
            <a:r>
              <a:rPr lang="en-US" sz="4000" kern="1200" dirty="0">
                <a:solidFill>
                  <a:schemeClr val="tx1"/>
                </a:solidFill>
                <a:latin typeface="+mj-lt"/>
                <a:ea typeface="+mj-ea"/>
                <a:cs typeface="+mj-cs"/>
              </a:rPr>
              <a:t>Wise Women Agenda </a:t>
            </a:r>
          </a:p>
        </p:txBody>
      </p:sp>
      <p:sp>
        <p:nvSpPr>
          <p:cNvPr id="6" name="Footer Placeholder 5">
            <a:extLst>
              <a:ext uri="{FF2B5EF4-FFF2-40B4-BE49-F238E27FC236}">
                <a16:creationId xmlns:a16="http://schemas.microsoft.com/office/drawing/2014/main" id="{5ABDAB82-2BB3-6893-1752-036D95F0CAB3}"/>
              </a:ext>
            </a:extLst>
          </p:cNvPr>
          <p:cNvSpPr>
            <a:spLocks noGrp="1"/>
          </p:cNvSpPr>
          <p:nvPr>
            <p:ph type="ftr" sz="quarter" idx="11"/>
          </p:nvPr>
        </p:nvSpPr>
        <p:spPr>
          <a:xfrm rot="5400000">
            <a:off x="-1827302" y="2002536"/>
            <a:ext cx="4114800" cy="365125"/>
          </a:xfrm>
        </p:spPr>
        <p:txBody>
          <a:bodyPr vert="horz" lIns="91440" tIns="45720" rIns="91440" bIns="45720" rtlCol="0" anchor="ctr">
            <a:normAutofit/>
          </a:bodyPr>
          <a:lstStyle/>
          <a:p>
            <a:pPr algn="l"/>
            <a:endParaRPr lang="en-US" sz="1100" kern="1200">
              <a:solidFill>
                <a:schemeClr val="tx1">
                  <a:tint val="75000"/>
                </a:schemeClr>
              </a:solidFill>
              <a:latin typeface="+mn-lt"/>
              <a:ea typeface="+mn-ea"/>
              <a:cs typeface="+mn-cs"/>
            </a:endParaRPr>
          </a:p>
        </p:txBody>
      </p:sp>
      <p:pic>
        <p:nvPicPr>
          <p:cNvPr id="5" name="Picture 4">
            <a:extLst>
              <a:ext uri="{FF2B5EF4-FFF2-40B4-BE49-F238E27FC236}">
                <a16:creationId xmlns:a16="http://schemas.microsoft.com/office/drawing/2014/main" id="{8961761E-2355-DBA3-534D-A8E3B8D81034}"/>
              </a:ext>
            </a:extLst>
          </p:cNvPr>
          <p:cNvPicPr>
            <a:picLocks noChangeAspect="1"/>
          </p:cNvPicPr>
          <p:nvPr/>
        </p:nvPicPr>
        <p:blipFill>
          <a:blip r:embed="rId3"/>
          <a:srcRect l="10718" t="42314" r="83278" b="53394"/>
          <a:stretch/>
        </p:blipFill>
        <p:spPr>
          <a:xfrm rot="10800000" flipH="1" flipV="1">
            <a:off x="460196" y="-368415"/>
            <a:ext cx="8265793" cy="2336111"/>
          </a:xfrm>
          <a:prstGeom prst="rect">
            <a:avLst/>
          </a:prstGeom>
        </p:spPr>
      </p:pic>
      <p:sp>
        <p:nvSpPr>
          <p:cNvPr id="4" name="TextBox 3">
            <a:extLst>
              <a:ext uri="{FF2B5EF4-FFF2-40B4-BE49-F238E27FC236}">
                <a16:creationId xmlns:a16="http://schemas.microsoft.com/office/drawing/2014/main" id="{17FDF41C-25E0-281B-A136-B9B5433444F5}"/>
              </a:ext>
            </a:extLst>
          </p:cNvPr>
          <p:cNvSpPr txBox="1"/>
          <p:nvPr/>
        </p:nvSpPr>
        <p:spPr>
          <a:xfrm>
            <a:off x="5246415" y="1779104"/>
            <a:ext cx="6235268" cy="4251155"/>
          </a:xfrm>
          <a:prstGeom prst="rect">
            <a:avLst/>
          </a:prstGeom>
        </p:spPr>
        <p:txBody>
          <a:bodyPr vert="horz" lIns="91440" tIns="45720" rIns="91440" bIns="45720" rtlCol="0" anchor="t">
            <a:noAutofit/>
          </a:bodyPr>
          <a:lstStyle/>
          <a:p>
            <a:pPr marL="457200" indent="-228600">
              <a:lnSpc>
                <a:spcPct val="90000"/>
              </a:lnSpc>
              <a:spcAft>
                <a:spcPts val="600"/>
              </a:spcAft>
              <a:buFont typeface="Arial" panose="020B0604020202020204" pitchFamily="34" charset="0"/>
              <a:buChar char="•"/>
            </a:pPr>
            <a:r>
              <a:rPr lang="en-US" sz="2400" dirty="0"/>
              <a:t>Introductions of New Participants </a:t>
            </a:r>
          </a:p>
          <a:p>
            <a:pPr marL="457200" indent="-228600">
              <a:lnSpc>
                <a:spcPct val="90000"/>
              </a:lnSpc>
              <a:spcAft>
                <a:spcPts val="600"/>
              </a:spcAft>
              <a:buFont typeface="Arial" panose="020B0604020202020204" pitchFamily="34" charset="0"/>
              <a:buChar char="•"/>
            </a:pPr>
            <a:r>
              <a:rPr lang="en-US" sz="2400" dirty="0"/>
              <a:t>Dec. 13</a:t>
            </a:r>
            <a:r>
              <a:rPr lang="en-US" sz="2400" baseline="30000" dirty="0"/>
              <a:t>th</a:t>
            </a:r>
            <a:r>
              <a:rPr lang="en-US" sz="2400" dirty="0"/>
              <a:t> Event – Wine Painting</a:t>
            </a:r>
          </a:p>
          <a:p>
            <a:pPr marL="457200" indent="-228600">
              <a:lnSpc>
                <a:spcPct val="90000"/>
              </a:lnSpc>
              <a:spcAft>
                <a:spcPts val="600"/>
              </a:spcAft>
              <a:buFont typeface="Arial" panose="020B0604020202020204" pitchFamily="34" charset="0"/>
              <a:buChar char="•"/>
            </a:pPr>
            <a:r>
              <a:rPr lang="en-US" sz="2400" dirty="0"/>
              <a:t>Volunteers to Assist with 2025 Program Content</a:t>
            </a:r>
          </a:p>
          <a:p>
            <a:pPr marL="457200" indent="-228600">
              <a:lnSpc>
                <a:spcPct val="90000"/>
              </a:lnSpc>
              <a:spcAft>
                <a:spcPts val="600"/>
              </a:spcAft>
              <a:buFont typeface="Arial" panose="020B0604020202020204" pitchFamily="34" charset="0"/>
              <a:buChar char="•"/>
            </a:pPr>
            <a:r>
              <a:rPr lang="en-US" sz="2400" dirty="0"/>
              <a:t>Revisit Mission and Pillars of Wisdom Group</a:t>
            </a:r>
          </a:p>
          <a:p>
            <a:pPr marL="457200" indent="-228600">
              <a:lnSpc>
                <a:spcPct val="90000"/>
              </a:lnSpc>
              <a:spcAft>
                <a:spcPts val="600"/>
              </a:spcAft>
              <a:buFont typeface="Arial" panose="020B0604020202020204" pitchFamily="34" charset="0"/>
              <a:buChar char="•"/>
            </a:pPr>
            <a:r>
              <a:rPr lang="en-US" sz="2400" dirty="0"/>
              <a:t>Defining Reality</a:t>
            </a:r>
          </a:p>
          <a:p>
            <a:pPr marL="457200" indent="-228600">
              <a:lnSpc>
                <a:spcPct val="90000"/>
              </a:lnSpc>
              <a:spcAft>
                <a:spcPts val="600"/>
              </a:spcAft>
              <a:buFont typeface="Arial" panose="020B0604020202020204" pitchFamily="34" charset="0"/>
              <a:buChar char="•"/>
            </a:pPr>
            <a:r>
              <a:rPr lang="en-US" sz="2400" dirty="0"/>
              <a:t>Drain the Swamp – Election  &amp; Emotion Debrief</a:t>
            </a:r>
          </a:p>
          <a:p>
            <a:pPr marL="457200" indent="-228600">
              <a:lnSpc>
                <a:spcPct val="90000"/>
              </a:lnSpc>
              <a:spcAft>
                <a:spcPts val="600"/>
              </a:spcAft>
              <a:buFont typeface="Arial" panose="020B0604020202020204" pitchFamily="34" charset="0"/>
              <a:buChar char="•"/>
            </a:pPr>
            <a:r>
              <a:rPr lang="en-US" sz="2400" dirty="0"/>
              <a:t>Appreciative Inquiry – A Positive Process</a:t>
            </a:r>
          </a:p>
          <a:p>
            <a:pPr marL="457200" indent="-228600">
              <a:lnSpc>
                <a:spcPct val="90000"/>
              </a:lnSpc>
              <a:spcAft>
                <a:spcPts val="600"/>
              </a:spcAft>
              <a:buFont typeface="Arial" panose="020B0604020202020204" pitchFamily="34" charset="0"/>
              <a:buChar char="•"/>
            </a:pPr>
            <a:r>
              <a:rPr lang="en-US" sz="2400" dirty="0"/>
              <a:t>“From Here” Poems</a:t>
            </a:r>
          </a:p>
          <a:p>
            <a:pPr marL="457200" indent="-228600">
              <a:lnSpc>
                <a:spcPct val="90000"/>
              </a:lnSpc>
              <a:spcAft>
                <a:spcPts val="600"/>
              </a:spcAft>
              <a:buFont typeface="Arial" panose="020B0604020202020204" pitchFamily="34" charset="0"/>
              <a:buChar char="•"/>
            </a:pPr>
            <a:r>
              <a:rPr lang="en-US" sz="2400" dirty="0"/>
              <a:t>Directory Information Request </a:t>
            </a:r>
          </a:p>
        </p:txBody>
      </p:sp>
      <p:sp>
        <p:nvSpPr>
          <p:cNvPr id="7" name="TextBox 6">
            <a:extLst>
              <a:ext uri="{FF2B5EF4-FFF2-40B4-BE49-F238E27FC236}">
                <a16:creationId xmlns:a16="http://schemas.microsoft.com/office/drawing/2014/main" id="{10F854B2-C827-4509-01D5-4D11DEB87F90}"/>
              </a:ext>
            </a:extLst>
          </p:cNvPr>
          <p:cNvSpPr txBox="1"/>
          <p:nvPr/>
        </p:nvSpPr>
        <p:spPr>
          <a:xfrm>
            <a:off x="2168434" y="1476103"/>
            <a:ext cx="8793430" cy="3960004"/>
          </a:xfrm>
          <a:prstGeom prst="rect">
            <a:avLst/>
          </a:prstGeom>
        </p:spPr>
        <p:txBody>
          <a:bodyPr vert="horz" lIns="91440" tIns="45720" rIns="91440" bIns="45720" rtlCol="0" anchor="t">
            <a:normAutofit/>
          </a:bodyPr>
          <a:lstStyle/>
          <a:p>
            <a:pPr marL="114300">
              <a:lnSpc>
                <a:spcPct val="90000"/>
              </a:lnSpc>
              <a:spcAft>
                <a:spcPts val="600"/>
              </a:spcAft>
            </a:pPr>
            <a:endParaRPr lang="en-US" sz="2000" dirty="0"/>
          </a:p>
          <a:p>
            <a:pPr marL="457200" indent="-342900">
              <a:lnSpc>
                <a:spcPct val="90000"/>
              </a:lnSpc>
              <a:spcAft>
                <a:spcPts val="600"/>
              </a:spcAft>
              <a:buFont typeface="Arial" panose="020B0604020202020204" pitchFamily="34" charset="0"/>
              <a:buChar char="•"/>
            </a:pPr>
            <a:endParaRPr lang="en-US" sz="2000" dirty="0"/>
          </a:p>
        </p:txBody>
      </p:sp>
      <p:sp>
        <p:nvSpPr>
          <p:cNvPr id="12" name="TextBox 11">
            <a:extLst>
              <a:ext uri="{FF2B5EF4-FFF2-40B4-BE49-F238E27FC236}">
                <a16:creationId xmlns:a16="http://schemas.microsoft.com/office/drawing/2014/main" id="{21343309-34A0-7E34-4B73-30DD61AA77DE}"/>
              </a:ext>
            </a:extLst>
          </p:cNvPr>
          <p:cNvSpPr txBox="1"/>
          <p:nvPr/>
        </p:nvSpPr>
        <p:spPr>
          <a:xfrm>
            <a:off x="6539696" y="3588642"/>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36492527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0CB6B-1FB7-6F40-04EB-A36D143B9E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C28AEB-0FCE-77C4-BA90-23673B9C9545}"/>
              </a:ext>
            </a:extLst>
          </p:cNvPr>
          <p:cNvSpPr>
            <a:spLocks noGrp="1"/>
          </p:cNvSpPr>
          <p:nvPr>
            <p:ph type="ctrTitle"/>
          </p:nvPr>
        </p:nvSpPr>
        <p:spPr>
          <a:xfrm>
            <a:off x="818984" y="2742361"/>
            <a:ext cx="4037981" cy="3287897"/>
          </a:xfrm>
        </p:spPr>
        <p:txBody>
          <a:bodyPr vert="horz" lIns="91440" tIns="45720" rIns="91440" bIns="45720" rtlCol="0" anchor="t">
            <a:normAutofit/>
          </a:bodyPr>
          <a:lstStyle/>
          <a:p>
            <a:pPr algn="r"/>
            <a:r>
              <a:rPr lang="en-US" sz="4000" kern="1200" dirty="0">
                <a:solidFill>
                  <a:schemeClr val="tx1"/>
                </a:solidFill>
                <a:latin typeface="+mj-lt"/>
                <a:ea typeface="+mj-ea"/>
                <a:cs typeface="+mj-cs"/>
              </a:rPr>
              <a:t>Wise Women Agenda </a:t>
            </a:r>
          </a:p>
        </p:txBody>
      </p:sp>
      <p:sp>
        <p:nvSpPr>
          <p:cNvPr id="6" name="Footer Placeholder 5">
            <a:extLst>
              <a:ext uri="{FF2B5EF4-FFF2-40B4-BE49-F238E27FC236}">
                <a16:creationId xmlns:a16="http://schemas.microsoft.com/office/drawing/2014/main" id="{17B4B2CB-AD2C-7A2D-B864-A91DBCB34413}"/>
              </a:ext>
            </a:extLst>
          </p:cNvPr>
          <p:cNvSpPr>
            <a:spLocks noGrp="1"/>
          </p:cNvSpPr>
          <p:nvPr>
            <p:ph type="ftr" sz="quarter" idx="11"/>
          </p:nvPr>
        </p:nvSpPr>
        <p:spPr>
          <a:xfrm rot="5400000">
            <a:off x="-1827302" y="2002536"/>
            <a:ext cx="4114800" cy="365125"/>
          </a:xfrm>
        </p:spPr>
        <p:txBody>
          <a:bodyPr vert="horz" lIns="91440" tIns="45720" rIns="91440" bIns="45720" rtlCol="0" anchor="ctr">
            <a:normAutofit/>
          </a:bodyPr>
          <a:lstStyle/>
          <a:p>
            <a:pPr algn="l"/>
            <a:endParaRPr lang="en-US" sz="1100" kern="1200">
              <a:solidFill>
                <a:schemeClr val="tx1">
                  <a:tint val="75000"/>
                </a:schemeClr>
              </a:solidFill>
              <a:latin typeface="+mn-lt"/>
              <a:ea typeface="+mn-ea"/>
              <a:cs typeface="+mn-cs"/>
            </a:endParaRPr>
          </a:p>
        </p:txBody>
      </p:sp>
      <p:pic>
        <p:nvPicPr>
          <p:cNvPr id="5" name="Picture 4">
            <a:extLst>
              <a:ext uri="{FF2B5EF4-FFF2-40B4-BE49-F238E27FC236}">
                <a16:creationId xmlns:a16="http://schemas.microsoft.com/office/drawing/2014/main" id="{212E668D-8671-DB1E-6211-3D1E4D34C900}"/>
              </a:ext>
            </a:extLst>
          </p:cNvPr>
          <p:cNvPicPr>
            <a:picLocks noChangeAspect="1"/>
          </p:cNvPicPr>
          <p:nvPr/>
        </p:nvPicPr>
        <p:blipFill>
          <a:blip r:embed="rId3"/>
          <a:srcRect l="10718" t="42314" r="83278" b="53394"/>
          <a:stretch/>
        </p:blipFill>
        <p:spPr>
          <a:xfrm rot="10800000" flipH="1" flipV="1">
            <a:off x="460196" y="-368415"/>
            <a:ext cx="8265793" cy="2336111"/>
          </a:xfrm>
          <a:prstGeom prst="rect">
            <a:avLst/>
          </a:prstGeom>
        </p:spPr>
      </p:pic>
      <p:sp>
        <p:nvSpPr>
          <p:cNvPr id="4" name="TextBox 3">
            <a:extLst>
              <a:ext uri="{FF2B5EF4-FFF2-40B4-BE49-F238E27FC236}">
                <a16:creationId xmlns:a16="http://schemas.microsoft.com/office/drawing/2014/main" id="{A216EAAE-80C6-39D6-3AB1-8A4F8A3A50D8}"/>
              </a:ext>
            </a:extLst>
          </p:cNvPr>
          <p:cNvSpPr txBox="1"/>
          <p:nvPr/>
        </p:nvSpPr>
        <p:spPr>
          <a:xfrm>
            <a:off x="5246415" y="2070255"/>
            <a:ext cx="6235268" cy="3960004"/>
          </a:xfrm>
          <a:prstGeom prst="rect">
            <a:avLst/>
          </a:prstGeom>
        </p:spPr>
        <p:txBody>
          <a:bodyPr vert="horz" lIns="91440" tIns="45720" rIns="91440" bIns="45720" rtlCol="0" anchor="t">
            <a:noAutofit/>
          </a:bodyPr>
          <a:lstStyle/>
          <a:p>
            <a:pPr marL="457200" indent="-228600">
              <a:lnSpc>
                <a:spcPct val="90000"/>
              </a:lnSpc>
              <a:spcAft>
                <a:spcPts val="600"/>
              </a:spcAft>
              <a:buFont typeface="Arial" panose="020B0604020202020204" pitchFamily="34" charset="0"/>
              <a:buChar char="•"/>
            </a:pPr>
            <a:r>
              <a:rPr lang="en-US" sz="2400" dirty="0"/>
              <a:t>Introductions of New Participants </a:t>
            </a:r>
          </a:p>
          <a:p>
            <a:pPr marL="457200" indent="-228600">
              <a:lnSpc>
                <a:spcPct val="90000"/>
              </a:lnSpc>
              <a:spcAft>
                <a:spcPts val="600"/>
              </a:spcAft>
              <a:buFont typeface="Arial" panose="020B0604020202020204" pitchFamily="34" charset="0"/>
              <a:buChar char="•"/>
            </a:pPr>
            <a:r>
              <a:rPr lang="en-US" sz="2400" dirty="0"/>
              <a:t>Dec. 13</a:t>
            </a:r>
            <a:r>
              <a:rPr lang="en-US" sz="2400" baseline="30000" dirty="0"/>
              <a:t>th</a:t>
            </a:r>
            <a:r>
              <a:rPr lang="en-US" sz="2400" dirty="0"/>
              <a:t> Event – Wine Painting</a:t>
            </a:r>
          </a:p>
          <a:p>
            <a:pPr marL="457200" indent="-228600">
              <a:lnSpc>
                <a:spcPct val="90000"/>
              </a:lnSpc>
              <a:spcAft>
                <a:spcPts val="600"/>
              </a:spcAft>
              <a:buFont typeface="Arial" panose="020B0604020202020204" pitchFamily="34" charset="0"/>
              <a:buChar char="•"/>
            </a:pPr>
            <a:r>
              <a:rPr lang="en-US" sz="2400" dirty="0"/>
              <a:t>Volunteers to Assist with 2025 Program Content</a:t>
            </a:r>
          </a:p>
          <a:p>
            <a:pPr marL="457200" indent="-228600">
              <a:lnSpc>
                <a:spcPct val="90000"/>
              </a:lnSpc>
              <a:spcAft>
                <a:spcPts val="600"/>
              </a:spcAft>
              <a:buFont typeface="Arial" panose="020B0604020202020204" pitchFamily="34" charset="0"/>
              <a:buChar char="•"/>
            </a:pPr>
            <a:r>
              <a:rPr lang="en-US" sz="2400" dirty="0"/>
              <a:t>Revisit Mission and Pillars of Wisdom Group</a:t>
            </a:r>
          </a:p>
          <a:p>
            <a:pPr marL="457200" indent="-228600">
              <a:lnSpc>
                <a:spcPct val="90000"/>
              </a:lnSpc>
              <a:spcAft>
                <a:spcPts val="600"/>
              </a:spcAft>
              <a:buFont typeface="Arial" panose="020B0604020202020204" pitchFamily="34" charset="0"/>
              <a:buChar char="•"/>
            </a:pPr>
            <a:r>
              <a:rPr lang="en-US" sz="2400" dirty="0"/>
              <a:t>Defining Reality</a:t>
            </a:r>
          </a:p>
          <a:p>
            <a:pPr marL="457200" indent="-228600">
              <a:lnSpc>
                <a:spcPct val="90000"/>
              </a:lnSpc>
              <a:spcAft>
                <a:spcPts val="600"/>
              </a:spcAft>
              <a:buFont typeface="Arial" panose="020B0604020202020204" pitchFamily="34" charset="0"/>
              <a:buChar char="•"/>
            </a:pPr>
            <a:r>
              <a:rPr lang="en-US" sz="2400" dirty="0"/>
              <a:t>Drain the Swamp – Election  &amp; Emotion Debrief</a:t>
            </a:r>
          </a:p>
          <a:p>
            <a:pPr marL="457200" indent="-228600">
              <a:lnSpc>
                <a:spcPct val="90000"/>
              </a:lnSpc>
              <a:spcAft>
                <a:spcPts val="600"/>
              </a:spcAft>
              <a:buFont typeface="Arial" panose="020B0604020202020204" pitchFamily="34" charset="0"/>
              <a:buChar char="•"/>
            </a:pPr>
            <a:r>
              <a:rPr lang="en-US" sz="2400" dirty="0"/>
              <a:t>Appreciative Inquiry – A Positive Process</a:t>
            </a:r>
          </a:p>
          <a:p>
            <a:pPr marL="457200" indent="-228600">
              <a:lnSpc>
                <a:spcPct val="90000"/>
              </a:lnSpc>
              <a:spcAft>
                <a:spcPts val="600"/>
              </a:spcAft>
              <a:buFont typeface="Arial" panose="020B0604020202020204" pitchFamily="34" charset="0"/>
              <a:buChar char="•"/>
            </a:pPr>
            <a:r>
              <a:rPr lang="en-US" sz="2400" dirty="0"/>
              <a:t>“From Here” Poems</a:t>
            </a:r>
          </a:p>
          <a:p>
            <a:pPr marL="457200" indent="-228600">
              <a:lnSpc>
                <a:spcPct val="90000"/>
              </a:lnSpc>
              <a:spcAft>
                <a:spcPts val="600"/>
              </a:spcAft>
              <a:buFont typeface="Arial" panose="020B0604020202020204" pitchFamily="34" charset="0"/>
              <a:buChar char="•"/>
            </a:pPr>
            <a:r>
              <a:rPr lang="en-US" sz="2400" dirty="0"/>
              <a:t>Directory Information Request </a:t>
            </a:r>
          </a:p>
        </p:txBody>
      </p:sp>
      <p:sp>
        <p:nvSpPr>
          <p:cNvPr id="7" name="TextBox 6">
            <a:extLst>
              <a:ext uri="{FF2B5EF4-FFF2-40B4-BE49-F238E27FC236}">
                <a16:creationId xmlns:a16="http://schemas.microsoft.com/office/drawing/2014/main" id="{2B925C81-25AD-B2BB-4494-461DB6E13C5A}"/>
              </a:ext>
            </a:extLst>
          </p:cNvPr>
          <p:cNvSpPr txBox="1"/>
          <p:nvPr/>
        </p:nvSpPr>
        <p:spPr>
          <a:xfrm>
            <a:off x="2168434" y="1476103"/>
            <a:ext cx="8793430" cy="3960004"/>
          </a:xfrm>
          <a:prstGeom prst="rect">
            <a:avLst/>
          </a:prstGeom>
        </p:spPr>
        <p:txBody>
          <a:bodyPr vert="horz" lIns="91440" tIns="45720" rIns="91440" bIns="45720" rtlCol="0" anchor="t">
            <a:normAutofit/>
          </a:bodyPr>
          <a:lstStyle/>
          <a:p>
            <a:pPr marL="114300">
              <a:lnSpc>
                <a:spcPct val="90000"/>
              </a:lnSpc>
              <a:spcAft>
                <a:spcPts val="600"/>
              </a:spcAft>
            </a:pPr>
            <a:endParaRPr lang="en-US" sz="2000" dirty="0"/>
          </a:p>
          <a:p>
            <a:pPr marL="457200" indent="-342900">
              <a:lnSpc>
                <a:spcPct val="90000"/>
              </a:lnSpc>
              <a:spcAft>
                <a:spcPts val="600"/>
              </a:spcAft>
              <a:buFont typeface="Arial" panose="020B0604020202020204" pitchFamily="34" charset="0"/>
              <a:buChar char="•"/>
            </a:pPr>
            <a:endParaRPr lang="en-US" sz="2000" dirty="0"/>
          </a:p>
        </p:txBody>
      </p:sp>
      <p:sp>
        <p:nvSpPr>
          <p:cNvPr id="12" name="TextBox 11">
            <a:extLst>
              <a:ext uri="{FF2B5EF4-FFF2-40B4-BE49-F238E27FC236}">
                <a16:creationId xmlns:a16="http://schemas.microsoft.com/office/drawing/2014/main" id="{C19F1B72-0EC3-A9F3-755E-81F4BD26A4D7}"/>
              </a:ext>
            </a:extLst>
          </p:cNvPr>
          <p:cNvSpPr txBox="1"/>
          <p:nvPr/>
        </p:nvSpPr>
        <p:spPr>
          <a:xfrm>
            <a:off x="6539696" y="3588642"/>
            <a:ext cx="184731" cy="369332"/>
          </a:xfrm>
          <a:prstGeom prst="rect">
            <a:avLst/>
          </a:prstGeom>
          <a:noFill/>
        </p:spPr>
        <p:txBody>
          <a:bodyPr wrap="none" rtlCol="0">
            <a:spAutoFit/>
          </a:bodyPr>
          <a:lstStyle/>
          <a:p>
            <a:endParaRPr lang="en-US" dirty="0"/>
          </a:p>
        </p:txBody>
      </p:sp>
      <p:sp>
        <p:nvSpPr>
          <p:cNvPr id="3" name="Rectangle 2">
            <a:extLst>
              <a:ext uri="{FF2B5EF4-FFF2-40B4-BE49-F238E27FC236}">
                <a16:creationId xmlns:a16="http://schemas.microsoft.com/office/drawing/2014/main" id="{7A35E0A9-94E5-CEA0-0C60-66C4319FD7A7}"/>
              </a:ext>
            </a:extLst>
          </p:cNvPr>
          <p:cNvSpPr/>
          <p:nvPr/>
        </p:nvSpPr>
        <p:spPr>
          <a:xfrm>
            <a:off x="5246415" y="1836234"/>
            <a:ext cx="5822066" cy="1812253"/>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6297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CD2CD7B3-B7A1-6DEB-F7C1-35C19C1321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710" r="-1" b="-1"/>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033"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A8CC0B6F-CDE8-541A-AAAF-F328A96F0237}"/>
              </a:ext>
            </a:extLst>
          </p:cNvPr>
          <p:cNvSpPr>
            <a:spLocks noGrp="1"/>
          </p:cNvSpPr>
          <p:nvPr>
            <p:ph idx="1"/>
          </p:nvPr>
        </p:nvSpPr>
        <p:spPr>
          <a:xfrm>
            <a:off x="5297762" y="2706624"/>
            <a:ext cx="6251110" cy="3483864"/>
          </a:xfrm>
        </p:spPr>
        <p:txBody>
          <a:bodyPr>
            <a:normAutofit/>
          </a:bodyPr>
          <a:lstStyle/>
          <a:p>
            <a:r>
              <a:rPr lang="en-US" sz="2200" b="0" i="0" dirty="0">
                <a:effectLst/>
                <a:latin typeface="brandon-grotesque"/>
              </a:rPr>
              <a:t>From wine painting + tasting classes {where we paint with the same wines that we’re drinking!}, to live wine painting demos, and festivals + markets, you can find me around Denver and other parts of the country.</a:t>
            </a:r>
          </a:p>
          <a:p>
            <a:endParaRPr lang="en-US" sz="2200" dirty="0"/>
          </a:p>
        </p:txBody>
      </p:sp>
      <p:sp>
        <p:nvSpPr>
          <p:cNvPr id="4" name="Footer Placeholder 3">
            <a:extLst>
              <a:ext uri="{FF2B5EF4-FFF2-40B4-BE49-F238E27FC236}">
                <a16:creationId xmlns:a16="http://schemas.microsoft.com/office/drawing/2014/main" id="{F03217A1-3545-8A5B-F7AB-4BD2BB8153E4}"/>
              </a:ext>
            </a:extLst>
          </p:cNvPr>
          <p:cNvSpPr>
            <a:spLocks noGrp="1"/>
          </p:cNvSpPr>
          <p:nvPr>
            <p:ph type="ftr" sz="quarter" idx="11"/>
          </p:nvPr>
        </p:nvSpPr>
        <p:spPr>
          <a:xfrm>
            <a:off x="5297762" y="6356350"/>
            <a:ext cx="4114800" cy="365125"/>
          </a:xfrm>
        </p:spPr>
        <p:txBody>
          <a:bodyPr vert="horz" lIns="91440" tIns="45720" rIns="91440" bIns="45720" rtlCol="0">
            <a:normAutofit/>
          </a:bodyPr>
          <a:lstStyle/>
          <a:p>
            <a:pPr algn="l"/>
            <a:r>
              <a:rPr lang="en-US" kern="1200" dirty="0">
                <a:latin typeface="+mn-lt"/>
                <a:ea typeface="+mn-ea"/>
                <a:cs typeface="+mn-cs"/>
              </a:rPr>
              <a:t>https://elysiamyerswineart.com/</a:t>
            </a:r>
          </a:p>
        </p:txBody>
      </p:sp>
      <p:pic>
        <p:nvPicPr>
          <p:cNvPr id="15" name="Picture 9" descr="Wines of Garnacha">
            <a:extLst>
              <a:ext uri="{FF2B5EF4-FFF2-40B4-BE49-F238E27FC236}">
                <a16:creationId xmlns:a16="http://schemas.microsoft.com/office/drawing/2014/main" id="{D9FF09E0-AEE4-996C-AF8D-FA274A08C2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58362" y="4709173"/>
            <a:ext cx="2026066" cy="1628888"/>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descr="Barefoot PR">
            <a:extLst>
              <a:ext uri="{FF2B5EF4-FFF2-40B4-BE49-F238E27FC236}">
                <a16:creationId xmlns:a16="http://schemas.microsoft.com/office/drawing/2014/main" id="{1FA9FC9C-618E-E629-D905-4FF2C64B4CB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21971" y="4895354"/>
            <a:ext cx="2182958" cy="162888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4AD80812-1DED-9D52-0BE9-0313F11BAAA9}"/>
              </a:ext>
            </a:extLst>
          </p:cNvPr>
          <p:cNvPicPr>
            <a:picLocks noChangeAspect="1"/>
          </p:cNvPicPr>
          <p:nvPr/>
        </p:nvPicPr>
        <p:blipFill>
          <a:blip r:embed="rId6"/>
          <a:stretch>
            <a:fillRect/>
          </a:stretch>
        </p:blipFill>
        <p:spPr>
          <a:xfrm>
            <a:off x="9630137" y="4680099"/>
            <a:ext cx="2283950" cy="2041375"/>
          </a:xfrm>
          <a:prstGeom prst="rect">
            <a:avLst/>
          </a:prstGeom>
        </p:spPr>
      </p:pic>
      <p:pic>
        <p:nvPicPr>
          <p:cNvPr id="18" name="Picture 17">
            <a:extLst>
              <a:ext uri="{FF2B5EF4-FFF2-40B4-BE49-F238E27FC236}">
                <a16:creationId xmlns:a16="http://schemas.microsoft.com/office/drawing/2014/main" id="{63950286-0546-2E47-C06A-4BB5B33D0392}"/>
              </a:ext>
            </a:extLst>
          </p:cNvPr>
          <p:cNvPicPr>
            <a:picLocks noChangeAspect="1"/>
          </p:cNvPicPr>
          <p:nvPr/>
        </p:nvPicPr>
        <p:blipFill>
          <a:blip r:embed="rId7"/>
          <a:srcRect l="48661" t="57848" r="41345" b="30489"/>
          <a:stretch/>
        </p:blipFill>
        <p:spPr>
          <a:xfrm>
            <a:off x="5147927" y="410224"/>
            <a:ext cx="4773460" cy="1628888"/>
          </a:xfrm>
          <a:prstGeom prst="rect">
            <a:avLst/>
          </a:prstGeom>
        </p:spPr>
      </p:pic>
    </p:spTree>
    <p:extLst>
      <p:ext uri="{BB962C8B-B14F-4D97-AF65-F5344CB8AC3E}">
        <p14:creationId xmlns:p14="http://schemas.microsoft.com/office/powerpoint/2010/main" val="2079675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015A9-9F19-ACAF-5DA7-578E2C3C69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CE78F0-F13D-D515-08B1-ED8C1AE490FD}"/>
              </a:ext>
            </a:extLst>
          </p:cNvPr>
          <p:cNvSpPr>
            <a:spLocks noGrp="1"/>
          </p:cNvSpPr>
          <p:nvPr>
            <p:ph type="ctrTitle"/>
          </p:nvPr>
        </p:nvSpPr>
        <p:spPr>
          <a:xfrm>
            <a:off x="818984" y="2742361"/>
            <a:ext cx="4037981" cy="3287897"/>
          </a:xfrm>
        </p:spPr>
        <p:txBody>
          <a:bodyPr vert="horz" lIns="91440" tIns="45720" rIns="91440" bIns="45720" rtlCol="0" anchor="t">
            <a:normAutofit/>
          </a:bodyPr>
          <a:lstStyle/>
          <a:p>
            <a:pPr algn="r"/>
            <a:r>
              <a:rPr lang="en-US" sz="4000" kern="1200" dirty="0">
                <a:solidFill>
                  <a:schemeClr val="tx1"/>
                </a:solidFill>
                <a:latin typeface="+mj-lt"/>
                <a:ea typeface="+mj-ea"/>
                <a:cs typeface="+mj-cs"/>
              </a:rPr>
              <a:t>Wise Women Agenda </a:t>
            </a:r>
          </a:p>
        </p:txBody>
      </p:sp>
      <p:sp>
        <p:nvSpPr>
          <p:cNvPr id="6" name="Footer Placeholder 5">
            <a:extLst>
              <a:ext uri="{FF2B5EF4-FFF2-40B4-BE49-F238E27FC236}">
                <a16:creationId xmlns:a16="http://schemas.microsoft.com/office/drawing/2014/main" id="{0187D231-B7F9-E099-4DE8-78FB03B6BB83}"/>
              </a:ext>
            </a:extLst>
          </p:cNvPr>
          <p:cNvSpPr>
            <a:spLocks noGrp="1"/>
          </p:cNvSpPr>
          <p:nvPr>
            <p:ph type="ftr" sz="quarter" idx="11"/>
          </p:nvPr>
        </p:nvSpPr>
        <p:spPr>
          <a:xfrm rot="5400000">
            <a:off x="-1827302" y="2002536"/>
            <a:ext cx="4114800" cy="365125"/>
          </a:xfrm>
        </p:spPr>
        <p:txBody>
          <a:bodyPr vert="horz" lIns="91440" tIns="45720" rIns="91440" bIns="45720" rtlCol="0" anchor="ctr">
            <a:normAutofit/>
          </a:bodyPr>
          <a:lstStyle/>
          <a:p>
            <a:pPr algn="l"/>
            <a:endParaRPr lang="en-US" sz="1100" kern="1200">
              <a:solidFill>
                <a:schemeClr val="tx1">
                  <a:tint val="75000"/>
                </a:schemeClr>
              </a:solidFill>
              <a:latin typeface="+mn-lt"/>
              <a:ea typeface="+mn-ea"/>
              <a:cs typeface="+mn-cs"/>
            </a:endParaRPr>
          </a:p>
        </p:txBody>
      </p:sp>
      <p:pic>
        <p:nvPicPr>
          <p:cNvPr id="5" name="Picture 4">
            <a:extLst>
              <a:ext uri="{FF2B5EF4-FFF2-40B4-BE49-F238E27FC236}">
                <a16:creationId xmlns:a16="http://schemas.microsoft.com/office/drawing/2014/main" id="{6E81C5B4-EF5C-B9C5-25E2-49975DEAF486}"/>
              </a:ext>
            </a:extLst>
          </p:cNvPr>
          <p:cNvPicPr>
            <a:picLocks noChangeAspect="1"/>
          </p:cNvPicPr>
          <p:nvPr/>
        </p:nvPicPr>
        <p:blipFill>
          <a:blip r:embed="rId3"/>
          <a:srcRect l="10718" t="42314" r="83278" b="53394"/>
          <a:stretch/>
        </p:blipFill>
        <p:spPr>
          <a:xfrm rot="10800000" flipH="1" flipV="1">
            <a:off x="460196" y="-368415"/>
            <a:ext cx="8265793" cy="2336111"/>
          </a:xfrm>
          <a:prstGeom prst="rect">
            <a:avLst/>
          </a:prstGeom>
        </p:spPr>
      </p:pic>
      <p:sp>
        <p:nvSpPr>
          <p:cNvPr id="4" name="TextBox 3">
            <a:extLst>
              <a:ext uri="{FF2B5EF4-FFF2-40B4-BE49-F238E27FC236}">
                <a16:creationId xmlns:a16="http://schemas.microsoft.com/office/drawing/2014/main" id="{B5C2DE16-DE6D-122D-5B35-7DF7F1F487C0}"/>
              </a:ext>
            </a:extLst>
          </p:cNvPr>
          <p:cNvSpPr txBox="1"/>
          <p:nvPr/>
        </p:nvSpPr>
        <p:spPr>
          <a:xfrm>
            <a:off x="5246415" y="2070255"/>
            <a:ext cx="6235268" cy="3960004"/>
          </a:xfrm>
          <a:prstGeom prst="rect">
            <a:avLst/>
          </a:prstGeom>
        </p:spPr>
        <p:txBody>
          <a:bodyPr vert="horz" lIns="91440" tIns="45720" rIns="91440" bIns="45720" rtlCol="0" anchor="t">
            <a:noAutofit/>
          </a:bodyPr>
          <a:lstStyle/>
          <a:p>
            <a:pPr marL="457200" indent="-228600">
              <a:lnSpc>
                <a:spcPct val="90000"/>
              </a:lnSpc>
              <a:spcAft>
                <a:spcPts val="600"/>
              </a:spcAft>
              <a:buFont typeface="Arial" panose="020B0604020202020204" pitchFamily="34" charset="0"/>
              <a:buChar char="•"/>
            </a:pPr>
            <a:r>
              <a:rPr lang="en-US" sz="2400" dirty="0"/>
              <a:t>Introductions of New Participants </a:t>
            </a:r>
          </a:p>
          <a:p>
            <a:pPr marL="457200" indent="-228600">
              <a:lnSpc>
                <a:spcPct val="90000"/>
              </a:lnSpc>
              <a:spcAft>
                <a:spcPts val="600"/>
              </a:spcAft>
              <a:buFont typeface="Arial" panose="020B0604020202020204" pitchFamily="34" charset="0"/>
              <a:buChar char="•"/>
            </a:pPr>
            <a:r>
              <a:rPr lang="en-US" sz="2400" dirty="0"/>
              <a:t>Dec. 13</a:t>
            </a:r>
            <a:r>
              <a:rPr lang="en-US" sz="2400" baseline="30000" dirty="0"/>
              <a:t>th</a:t>
            </a:r>
            <a:r>
              <a:rPr lang="en-US" sz="2400" dirty="0"/>
              <a:t> Event – Wine Painting</a:t>
            </a:r>
          </a:p>
          <a:p>
            <a:pPr marL="457200" indent="-228600">
              <a:lnSpc>
                <a:spcPct val="90000"/>
              </a:lnSpc>
              <a:spcAft>
                <a:spcPts val="600"/>
              </a:spcAft>
              <a:buFont typeface="Arial" panose="020B0604020202020204" pitchFamily="34" charset="0"/>
              <a:buChar char="•"/>
            </a:pPr>
            <a:r>
              <a:rPr lang="en-US" sz="2400" dirty="0"/>
              <a:t>Volunteers to Assist with 2025 Program Content</a:t>
            </a:r>
          </a:p>
          <a:p>
            <a:pPr marL="457200" indent="-228600">
              <a:lnSpc>
                <a:spcPct val="90000"/>
              </a:lnSpc>
              <a:spcAft>
                <a:spcPts val="600"/>
              </a:spcAft>
              <a:buFont typeface="Arial" panose="020B0604020202020204" pitchFamily="34" charset="0"/>
              <a:buChar char="•"/>
            </a:pPr>
            <a:r>
              <a:rPr lang="en-US" sz="2400" dirty="0"/>
              <a:t>Revisit Mission and Pillars of Wisdom Group</a:t>
            </a:r>
          </a:p>
          <a:p>
            <a:pPr marL="457200" indent="-228600">
              <a:lnSpc>
                <a:spcPct val="90000"/>
              </a:lnSpc>
              <a:spcAft>
                <a:spcPts val="600"/>
              </a:spcAft>
              <a:buFont typeface="Arial" panose="020B0604020202020204" pitchFamily="34" charset="0"/>
              <a:buChar char="•"/>
            </a:pPr>
            <a:r>
              <a:rPr lang="en-US" sz="2400" dirty="0"/>
              <a:t>Defining Reality</a:t>
            </a:r>
          </a:p>
          <a:p>
            <a:pPr marL="457200" indent="-228600">
              <a:lnSpc>
                <a:spcPct val="90000"/>
              </a:lnSpc>
              <a:spcAft>
                <a:spcPts val="600"/>
              </a:spcAft>
              <a:buFont typeface="Arial" panose="020B0604020202020204" pitchFamily="34" charset="0"/>
              <a:buChar char="•"/>
            </a:pPr>
            <a:r>
              <a:rPr lang="en-US" sz="2400" dirty="0"/>
              <a:t>Drain the Swamp – Election  &amp; Emotion Debrief</a:t>
            </a:r>
          </a:p>
          <a:p>
            <a:pPr marL="457200" indent="-228600">
              <a:lnSpc>
                <a:spcPct val="90000"/>
              </a:lnSpc>
              <a:spcAft>
                <a:spcPts val="600"/>
              </a:spcAft>
              <a:buFont typeface="Arial" panose="020B0604020202020204" pitchFamily="34" charset="0"/>
              <a:buChar char="•"/>
            </a:pPr>
            <a:r>
              <a:rPr lang="en-US" sz="2400" dirty="0"/>
              <a:t>Appreciative Inquiry – A Positive Process</a:t>
            </a:r>
          </a:p>
          <a:p>
            <a:pPr marL="457200" indent="-228600">
              <a:lnSpc>
                <a:spcPct val="90000"/>
              </a:lnSpc>
              <a:spcAft>
                <a:spcPts val="600"/>
              </a:spcAft>
              <a:buFont typeface="Arial" panose="020B0604020202020204" pitchFamily="34" charset="0"/>
              <a:buChar char="•"/>
            </a:pPr>
            <a:r>
              <a:rPr lang="en-US" sz="2400" dirty="0"/>
              <a:t>“From Here” Poems</a:t>
            </a:r>
          </a:p>
          <a:p>
            <a:pPr marL="457200" indent="-228600">
              <a:lnSpc>
                <a:spcPct val="90000"/>
              </a:lnSpc>
              <a:spcAft>
                <a:spcPts val="600"/>
              </a:spcAft>
              <a:buFont typeface="Arial" panose="020B0604020202020204" pitchFamily="34" charset="0"/>
              <a:buChar char="•"/>
            </a:pPr>
            <a:r>
              <a:rPr lang="en-US" sz="2400" dirty="0"/>
              <a:t>Directory Information Request </a:t>
            </a:r>
          </a:p>
        </p:txBody>
      </p:sp>
      <p:sp>
        <p:nvSpPr>
          <p:cNvPr id="7" name="TextBox 6">
            <a:extLst>
              <a:ext uri="{FF2B5EF4-FFF2-40B4-BE49-F238E27FC236}">
                <a16:creationId xmlns:a16="http://schemas.microsoft.com/office/drawing/2014/main" id="{6983FCA2-1BB1-9820-6899-8D660FC489D1}"/>
              </a:ext>
            </a:extLst>
          </p:cNvPr>
          <p:cNvSpPr txBox="1"/>
          <p:nvPr/>
        </p:nvSpPr>
        <p:spPr>
          <a:xfrm>
            <a:off x="2168434" y="1476103"/>
            <a:ext cx="8793430" cy="3960004"/>
          </a:xfrm>
          <a:prstGeom prst="rect">
            <a:avLst/>
          </a:prstGeom>
        </p:spPr>
        <p:txBody>
          <a:bodyPr vert="horz" lIns="91440" tIns="45720" rIns="91440" bIns="45720" rtlCol="0" anchor="t">
            <a:normAutofit/>
          </a:bodyPr>
          <a:lstStyle/>
          <a:p>
            <a:pPr marL="114300">
              <a:lnSpc>
                <a:spcPct val="90000"/>
              </a:lnSpc>
              <a:spcAft>
                <a:spcPts val="600"/>
              </a:spcAft>
            </a:pPr>
            <a:endParaRPr lang="en-US" sz="2000" dirty="0"/>
          </a:p>
          <a:p>
            <a:pPr marL="457200" indent="-342900">
              <a:lnSpc>
                <a:spcPct val="90000"/>
              </a:lnSpc>
              <a:spcAft>
                <a:spcPts val="600"/>
              </a:spcAft>
              <a:buFont typeface="Arial" panose="020B0604020202020204" pitchFamily="34" charset="0"/>
              <a:buChar char="•"/>
            </a:pPr>
            <a:endParaRPr lang="en-US" sz="2000" dirty="0"/>
          </a:p>
        </p:txBody>
      </p:sp>
      <p:sp>
        <p:nvSpPr>
          <p:cNvPr id="12" name="TextBox 11">
            <a:extLst>
              <a:ext uri="{FF2B5EF4-FFF2-40B4-BE49-F238E27FC236}">
                <a16:creationId xmlns:a16="http://schemas.microsoft.com/office/drawing/2014/main" id="{C238C541-A27B-C009-0F7D-FFF800C84E13}"/>
              </a:ext>
            </a:extLst>
          </p:cNvPr>
          <p:cNvSpPr txBox="1"/>
          <p:nvPr/>
        </p:nvSpPr>
        <p:spPr>
          <a:xfrm>
            <a:off x="6539696" y="3588642"/>
            <a:ext cx="184731" cy="369332"/>
          </a:xfrm>
          <a:prstGeom prst="rect">
            <a:avLst/>
          </a:prstGeom>
          <a:noFill/>
        </p:spPr>
        <p:txBody>
          <a:bodyPr wrap="none" rtlCol="0">
            <a:spAutoFit/>
          </a:bodyPr>
          <a:lstStyle/>
          <a:p>
            <a:endParaRPr lang="en-US" dirty="0"/>
          </a:p>
        </p:txBody>
      </p:sp>
      <p:sp>
        <p:nvSpPr>
          <p:cNvPr id="3" name="Rectangle 2">
            <a:extLst>
              <a:ext uri="{FF2B5EF4-FFF2-40B4-BE49-F238E27FC236}">
                <a16:creationId xmlns:a16="http://schemas.microsoft.com/office/drawing/2014/main" id="{2BA3ECF9-0E4F-028A-48E1-8D9999E2A479}"/>
              </a:ext>
            </a:extLst>
          </p:cNvPr>
          <p:cNvSpPr/>
          <p:nvPr/>
        </p:nvSpPr>
        <p:spPr>
          <a:xfrm>
            <a:off x="5453016" y="3588642"/>
            <a:ext cx="5822066" cy="1812253"/>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80954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1365" y="0"/>
            <a:ext cx="10515600" cy="1325563"/>
          </a:xfrm>
        </p:spPr>
        <p:txBody>
          <a:bodyPr>
            <a:normAutofit/>
          </a:bodyPr>
          <a:lstStyle/>
          <a:p>
            <a:r>
              <a:rPr lang="en-US" dirty="0"/>
              <a:t>Pressure versus Stress</a:t>
            </a:r>
          </a:p>
        </p:txBody>
      </p:sp>
      <p:sp>
        <p:nvSpPr>
          <p:cNvPr id="4" name="Content Placeholder 3"/>
          <p:cNvSpPr>
            <a:spLocks noGrp="1"/>
          </p:cNvSpPr>
          <p:nvPr>
            <p:ph idx="1"/>
          </p:nvPr>
        </p:nvSpPr>
        <p:spPr>
          <a:xfrm>
            <a:off x="5022273" y="1554410"/>
            <a:ext cx="6661727" cy="4495800"/>
          </a:xfrm>
        </p:spPr>
        <p:txBody>
          <a:bodyPr/>
          <a:lstStyle/>
          <a:p>
            <a:pPr marL="0" indent="0">
              <a:buNone/>
            </a:pPr>
            <a:r>
              <a:rPr lang="en-US" sz="3600" i="1" dirty="0">
                <a:solidFill>
                  <a:srgbClr val="800000"/>
                </a:solidFill>
              </a:rPr>
              <a:t>“Pressure is the external demand in the environment.  Everyone has pressure in their work and life:  deadlines, projects, family demands.  That is not stress.  </a:t>
            </a:r>
            <a:r>
              <a:rPr lang="en-US" sz="3600" i="1" u="sng" dirty="0"/>
              <a:t>Stress is what people do with that pressure in their minds.</a:t>
            </a:r>
            <a:r>
              <a:rPr lang="en-US" sz="3600" i="1" dirty="0"/>
              <a:t>”</a:t>
            </a:r>
            <a:r>
              <a:rPr lang="en-US" sz="3600" i="1" u="sng" dirty="0"/>
              <a:t> </a:t>
            </a:r>
          </a:p>
        </p:txBody>
      </p:sp>
      <p:sp>
        <p:nvSpPr>
          <p:cNvPr id="2" name="TextBox 1"/>
          <p:cNvSpPr txBox="1"/>
          <p:nvPr/>
        </p:nvSpPr>
        <p:spPr>
          <a:xfrm>
            <a:off x="5257800" y="6611779"/>
            <a:ext cx="6934200" cy="246221"/>
          </a:xfrm>
          <a:prstGeom prst="rect">
            <a:avLst/>
          </a:prstGeom>
          <a:noFill/>
        </p:spPr>
        <p:txBody>
          <a:bodyPr wrap="square" rtlCol="0">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Arial"/>
                <a:sym typeface="Arial"/>
              </a:rPr>
              <a:t>Source:  “Wake Up!  The Surprising Truth about What Drives Stress and How Leaders Build Resilience; Nick Petrie</a:t>
            </a:r>
          </a:p>
        </p:txBody>
      </p:sp>
      <p:pic>
        <p:nvPicPr>
          <p:cNvPr id="6" name="Picture 5"/>
          <p:cNvPicPr>
            <a:picLocks noChangeAspect="1"/>
          </p:cNvPicPr>
          <p:nvPr/>
        </p:nvPicPr>
        <p:blipFill>
          <a:blip r:embed="rId2"/>
          <a:stretch>
            <a:fillRect/>
          </a:stretch>
        </p:blipFill>
        <p:spPr>
          <a:xfrm>
            <a:off x="508000" y="1828800"/>
            <a:ext cx="3810000" cy="3810000"/>
          </a:xfrm>
          <a:prstGeom prst="rect">
            <a:avLst/>
          </a:prstGeom>
        </p:spPr>
      </p:pic>
    </p:spTree>
    <p:extLst>
      <p:ext uri="{BB962C8B-B14F-4D97-AF65-F5344CB8AC3E}">
        <p14:creationId xmlns:p14="http://schemas.microsoft.com/office/powerpoint/2010/main" val="68247385"/>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68356" y="182620"/>
            <a:ext cx="10694504" cy="883708"/>
          </a:xfrm>
        </p:spPr>
        <p:txBody>
          <a:bodyPr>
            <a:normAutofit/>
          </a:bodyPr>
          <a:lstStyle/>
          <a:p>
            <a:r>
              <a:rPr lang="en-US" sz="4000" dirty="0"/>
              <a:t>Reflection vs Rumination</a:t>
            </a:r>
          </a:p>
        </p:txBody>
      </p:sp>
      <p:sp>
        <p:nvSpPr>
          <p:cNvPr id="5" name="Trapezoid 4"/>
          <p:cNvSpPr/>
          <p:nvPr/>
        </p:nvSpPr>
        <p:spPr bwMode="auto">
          <a:xfrm>
            <a:off x="2669458" y="1356853"/>
            <a:ext cx="6853084" cy="2015614"/>
          </a:xfrm>
          <a:prstGeom prst="trapezoid">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1" i="0" u="none" strike="noStrike" kern="1200" cap="none" spc="0" normalizeH="0" baseline="0" noProof="0" dirty="0">
              <a:ln>
                <a:noFill/>
              </a:ln>
              <a:solidFill>
                <a:srgbClr val="000000"/>
              </a:solidFill>
              <a:effectLst/>
              <a:uLnTx/>
              <a:uFillTx/>
              <a:latin typeface="Arial"/>
              <a:ea typeface="+mn-ea"/>
              <a:cs typeface="+mn-cs"/>
            </a:endParaRPr>
          </a:p>
        </p:txBody>
      </p:sp>
      <p:sp>
        <p:nvSpPr>
          <p:cNvPr id="6" name="Trapezoid 5"/>
          <p:cNvSpPr/>
          <p:nvPr/>
        </p:nvSpPr>
        <p:spPr bwMode="auto">
          <a:xfrm flipV="1">
            <a:off x="2669458" y="3868993"/>
            <a:ext cx="6853084" cy="2015614"/>
          </a:xfrm>
          <a:prstGeom prst="trapezoid">
            <a:avLst/>
          </a:prstGeom>
          <a:solidFill>
            <a:schemeClr val="bg1">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1" i="0" u="none" strike="noStrike" kern="1200" cap="none" spc="0" normalizeH="0" baseline="0" noProof="0">
              <a:ln>
                <a:noFill/>
              </a:ln>
              <a:solidFill>
                <a:srgbClr val="000000"/>
              </a:solidFill>
              <a:effectLst/>
              <a:uLnTx/>
              <a:uFillTx/>
              <a:latin typeface="Arial"/>
              <a:ea typeface="+mn-ea"/>
              <a:cs typeface="+mn-cs"/>
            </a:endParaRPr>
          </a:p>
        </p:txBody>
      </p:sp>
      <p:cxnSp>
        <p:nvCxnSpPr>
          <p:cNvPr id="9" name="Straight Connector 8"/>
          <p:cNvCxnSpPr/>
          <p:nvPr/>
        </p:nvCxnSpPr>
        <p:spPr bwMode="auto">
          <a:xfrm>
            <a:off x="3470788" y="3615817"/>
            <a:ext cx="514227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1" name="TextBox 10"/>
          <p:cNvSpPr txBox="1"/>
          <p:nvPr/>
        </p:nvSpPr>
        <p:spPr>
          <a:xfrm>
            <a:off x="4173793" y="1423220"/>
            <a:ext cx="373625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Arial"/>
                <a:ea typeface="+mn-ea"/>
                <a:cs typeface="+mn-cs"/>
              </a:rPr>
              <a:t>REFLECTION</a:t>
            </a:r>
          </a:p>
        </p:txBody>
      </p:sp>
      <p:sp>
        <p:nvSpPr>
          <p:cNvPr id="12" name="TextBox 11"/>
          <p:cNvSpPr txBox="1"/>
          <p:nvPr/>
        </p:nvSpPr>
        <p:spPr>
          <a:xfrm>
            <a:off x="4173793" y="5299833"/>
            <a:ext cx="373625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Arial"/>
                <a:ea typeface="+mn-ea"/>
                <a:cs typeface="+mn-cs"/>
              </a:rPr>
              <a:t>RUMINATION</a:t>
            </a:r>
          </a:p>
        </p:txBody>
      </p:sp>
      <p:sp>
        <p:nvSpPr>
          <p:cNvPr id="13" name="TextBox 12"/>
          <p:cNvSpPr txBox="1"/>
          <p:nvPr/>
        </p:nvSpPr>
        <p:spPr>
          <a:xfrm>
            <a:off x="4508090" y="3916312"/>
            <a:ext cx="306766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dirty="0">
                <a:ln>
                  <a:noFill/>
                </a:ln>
                <a:solidFill>
                  <a:srgbClr val="800000"/>
                </a:solidFill>
                <a:effectLst/>
                <a:uLnTx/>
                <a:uFillTx/>
                <a:latin typeface="Arial"/>
                <a:ea typeface="+mn-ea"/>
                <a:cs typeface="+mn-cs"/>
              </a:rPr>
              <a:t>- Negative</a:t>
            </a:r>
          </a:p>
        </p:txBody>
      </p:sp>
      <p:sp>
        <p:nvSpPr>
          <p:cNvPr id="14" name="TextBox 13"/>
          <p:cNvSpPr txBox="1"/>
          <p:nvPr/>
        </p:nvSpPr>
        <p:spPr>
          <a:xfrm>
            <a:off x="4508090" y="2760039"/>
            <a:ext cx="306766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dirty="0">
                <a:ln>
                  <a:noFill/>
                </a:ln>
                <a:solidFill>
                  <a:srgbClr val="800000"/>
                </a:solidFill>
                <a:effectLst/>
                <a:uLnTx/>
                <a:uFillTx/>
                <a:latin typeface="Arial"/>
                <a:ea typeface="+mn-ea"/>
                <a:cs typeface="+mn-cs"/>
              </a:rPr>
              <a:t>+ Positive</a:t>
            </a:r>
          </a:p>
        </p:txBody>
      </p:sp>
      <p:sp>
        <p:nvSpPr>
          <p:cNvPr id="15" name="TextBox 14"/>
          <p:cNvSpPr txBox="1"/>
          <p:nvPr/>
        </p:nvSpPr>
        <p:spPr>
          <a:xfrm>
            <a:off x="2959511" y="2182382"/>
            <a:ext cx="247772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a:ea typeface="+mn-ea"/>
                <a:cs typeface="+mn-cs"/>
              </a:rPr>
              <a:t>Reviewing (past)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1" u="sng" strike="noStrike" kern="1200" cap="none" spc="0" normalizeH="0" baseline="0" noProof="0" dirty="0">
                <a:ln>
                  <a:noFill/>
                </a:ln>
                <a:solidFill>
                  <a:srgbClr val="000000"/>
                </a:solidFill>
                <a:effectLst/>
                <a:uLnTx/>
                <a:uFillTx/>
                <a:latin typeface="Arial"/>
                <a:ea typeface="+mn-ea"/>
                <a:cs typeface="+mn-cs"/>
              </a:rPr>
              <a:t>Learning</a:t>
            </a:r>
          </a:p>
        </p:txBody>
      </p:sp>
      <p:sp>
        <p:nvSpPr>
          <p:cNvPr id="16" name="TextBox 15"/>
          <p:cNvSpPr txBox="1"/>
          <p:nvPr/>
        </p:nvSpPr>
        <p:spPr>
          <a:xfrm>
            <a:off x="6740008" y="2176535"/>
            <a:ext cx="2477728"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a:ea typeface="+mn-ea"/>
                <a:cs typeface="+mn-cs"/>
              </a:rPr>
              <a:t>Planning (future)</a:t>
            </a:r>
          </a:p>
        </p:txBody>
      </p:sp>
      <p:sp>
        <p:nvSpPr>
          <p:cNvPr id="17" name="TextBox 16"/>
          <p:cNvSpPr txBox="1"/>
          <p:nvPr/>
        </p:nvSpPr>
        <p:spPr>
          <a:xfrm>
            <a:off x="2974258" y="4645365"/>
            <a:ext cx="247772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a:ea typeface="+mn-ea"/>
                <a:cs typeface="+mn-cs"/>
              </a:rPr>
              <a:t>Regrets (past)</a:t>
            </a:r>
          </a:p>
        </p:txBody>
      </p:sp>
      <p:sp>
        <p:nvSpPr>
          <p:cNvPr id="18" name="TextBox 17"/>
          <p:cNvSpPr txBox="1"/>
          <p:nvPr/>
        </p:nvSpPr>
        <p:spPr>
          <a:xfrm>
            <a:off x="6740009" y="4639518"/>
            <a:ext cx="2492475"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a:ea typeface="+mn-ea"/>
                <a:cs typeface="+mn-cs"/>
              </a:rPr>
              <a:t>Anxieties (future)</a:t>
            </a:r>
          </a:p>
        </p:txBody>
      </p:sp>
      <p:sp>
        <p:nvSpPr>
          <p:cNvPr id="19" name="TextBox 18"/>
          <p:cNvSpPr txBox="1"/>
          <p:nvPr/>
        </p:nvSpPr>
        <p:spPr>
          <a:xfrm>
            <a:off x="5257800" y="6611779"/>
            <a:ext cx="6934200" cy="246221"/>
          </a:xfrm>
          <a:prstGeom prst="rect">
            <a:avLst/>
          </a:prstGeom>
          <a:noFill/>
        </p:spPr>
        <p:txBody>
          <a:bodyPr wrap="square" rtlCol="0">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Source:  “Wake Up!  The Surprising Truth about What Drives Stress and How Leaders Build Resilience; Nick Petrie</a:t>
            </a:r>
          </a:p>
        </p:txBody>
      </p:sp>
    </p:spTree>
    <p:extLst>
      <p:ext uri="{BB962C8B-B14F-4D97-AF65-F5344CB8AC3E}">
        <p14:creationId xmlns:p14="http://schemas.microsoft.com/office/powerpoint/2010/main" val="854743018"/>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7" name="Title 1">
            <a:extLst>
              <a:ext uri="{FF2B5EF4-FFF2-40B4-BE49-F238E27FC236}">
                <a16:creationId xmlns:a16="http://schemas.microsoft.com/office/drawing/2014/main" id="{1E71C003-49CB-5BEC-4B87-A90691DD923A}"/>
              </a:ext>
            </a:extLst>
          </p:cNvPr>
          <p:cNvSpPr>
            <a:spLocks noGrp="1"/>
          </p:cNvSpPr>
          <p:nvPr>
            <p:ph type="title"/>
          </p:nvPr>
        </p:nvSpPr>
        <p:spPr>
          <a:xfrm>
            <a:off x="508000" y="152401"/>
            <a:ext cx="11176000" cy="609600"/>
          </a:xfrm>
        </p:spPr>
        <p:txBody>
          <a:bodyPr>
            <a:normAutofit fontScale="90000"/>
          </a:bodyPr>
          <a:lstStyle/>
          <a:p>
            <a:br>
              <a:rPr lang="en-US" dirty="0"/>
            </a:br>
            <a:br>
              <a:rPr lang="en-US" dirty="0"/>
            </a:br>
            <a:br>
              <a:rPr lang="en-US" dirty="0"/>
            </a:br>
            <a:br>
              <a:rPr lang="en-US" dirty="0"/>
            </a:br>
            <a:br>
              <a:rPr lang="en-US" dirty="0"/>
            </a:br>
            <a:br>
              <a:rPr lang="en-US" dirty="0"/>
            </a:br>
            <a:br>
              <a:rPr lang="en-US" dirty="0"/>
            </a:br>
            <a:r>
              <a:rPr lang="en-US" dirty="0"/>
              <a:t>Wise Women’s Group – Pillars &amp; Principles </a:t>
            </a:r>
            <a:br>
              <a:rPr lang="en-US" dirty="0"/>
            </a:br>
            <a:br>
              <a:rPr lang="en-US" dirty="0"/>
            </a:br>
            <a:br>
              <a:rPr lang="en-US" dirty="0"/>
            </a:br>
            <a:br>
              <a:rPr lang="en-US" dirty="0"/>
            </a:br>
            <a:br>
              <a:rPr lang="en-US" dirty="0"/>
            </a:br>
            <a:br>
              <a:rPr lang="en-US" dirty="0"/>
            </a:br>
            <a:br>
              <a:rPr lang="en-US" dirty="0"/>
            </a:br>
            <a:endParaRPr lang="en-US" dirty="0"/>
          </a:p>
        </p:txBody>
      </p:sp>
      <p:sp>
        <p:nvSpPr>
          <p:cNvPr id="5129" name="Content Placeholder 3">
            <a:extLst>
              <a:ext uri="{FF2B5EF4-FFF2-40B4-BE49-F238E27FC236}">
                <a16:creationId xmlns:a16="http://schemas.microsoft.com/office/drawing/2014/main" id="{F4EA3EF6-0BC3-D9B8-9517-6859B410557F}"/>
              </a:ext>
            </a:extLst>
          </p:cNvPr>
          <p:cNvSpPr>
            <a:spLocks noGrp="1"/>
          </p:cNvSpPr>
          <p:nvPr>
            <p:ph sz="half" idx="2"/>
          </p:nvPr>
        </p:nvSpPr>
        <p:spPr>
          <a:xfrm>
            <a:off x="4862945" y="1041722"/>
            <a:ext cx="6821055" cy="5331369"/>
          </a:xfrm>
        </p:spPr>
        <p:txBody>
          <a:bodyPr>
            <a:normAutofit fontScale="92500"/>
          </a:bodyPr>
          <a:lstStyle/>
          <a:p>
            <a:r>
              <a:rPr lang="en-US" dirty="0"/>
              <a:t>Based Upon </a:t>
            </a:r>
            <a:r>
              <a:rPr lang="en-US" sz="2800" dirty="0"/>
              <a:t>Aristotelian Wisdom &amp; Virtues</a:t>
            </a:r>
          </a:p>
          <a:p>
            <a:pPr lvl="1"/>
            <a:r>
              <a:rPr lang="en-US" i="1" dirty="0"/>
              <a:t>Knowing yourself is the beginning of all wisdom.”</a:t>
            </a:r>
          </a:p>
          <a:p>
            <a:pPr lvl="1"/>
            <a:r>
              <a:rPr lang="en-US" i="1" dirty="0"/>
              <a:t>“At the intersection where your gifts, talents, and abilities meet a human need; therein you will discover your purpose.”</a:t>
            </a:r>
          </a:p>
          <a:p>
            <a:pPr lvl="1"/>
            <a:r>
              <a:rPr lang="en-US" i="1" dirty="0"/>
              <a:t>“The more you know, the more you know you don't know.”</a:t>
            </a:r>
          </a:p>
          <a:p>
            <a:r>
              <a:rPr lang="en-US" dirty="0"/>
              <a:t>Epistemic Humility – “The more you know, the more you don’t know”  There is no such thing as objective truth</a:t>
            </a:r>
          </a:p>
          <a:p>
            <a:r>
              <a:rPr lang="en-US" dirty="0"/>
              <a:t>Recognition and respect for each others’ milieu - culture, economic status, gender, race, early life influences, parental style, etc.</a:t>
            </a:r>
          </a:p>
          <a:p>
            <a:endParaRPr lang="en-US" dirty="0"/>
          </a:p>
        </p:txBody>
      </p:sp>
      <p:pic>
        <p:nvPicPr>
          <p:cNvPr id="4" name="Picture 3">
            <a:extLst>
              <a:ext uri="{FF2B5EF4-FFF2-40B4-BE49-F238E27FC236}">
                <a16:creationId xmlns:a16="http://schemas.microsoft.com/office/drawing/2014/main" id="{45727F90-3CF1-A26C-FB66-03F53EF39FF2}"/>
              </a:ext>
            </a:extLst>
          </p:cNvPr>
          <p:cNvPicPr>
            <a:picLocks noChangeAspect="1"/>
          </p:cNvPicPr>
          <p:nvPr/>
        </p:nvPicPr>
        <p:blipFill>
          <a:blip r:embed="rId3"/>
          <a:stretch>
            <a:fillRect/>
          </a:stretch>
        </p:blipFill>
        <p:spPr>
          <a:xfrm>
            <a:off x="166372" y="5926665"/>
            <a:ext cx="3200677" cy="853514"/>
          </a:xfrm>
          <a:prstGeom prst="rect">
            <a:avLst/>
          </a:prstGeom>
        </p:spPr>
      </p:pic>
      <p:pic>
        <p:nvPicPr>
          <p:cNvPr id="5" name="Content Placeholder 4">
            <a:extLst>
              <a:ext uri="{FF2B5EF4-FFF2-40B4-BE49-F238E27FC236}">
                <a16:creationId xmlns:a16="http://schemas.microsoft.com/office/drawing/2014/main" id="{3D3FE126-076D-72D0-8E26-177C5164A960}"/>
              </a:ext>
            </a:extLst>
          </p:cNvPr>
          <p:cNvPicPr>
            <a:picLocks noGrp="1" noChangeAspect="1"/>
          </p:cNvPicPr>
          <p:nvPr>
            <p:ph sz="half" idx="1"/>
          </p:nvPr>
        </p:nvPicPr>
        <p:blipFill>
          <a:blip r:embed="rId4"/>
          <a:stretch>
            <a:fillRect/>
          </a:stretch>
        </p:blipFill>
        <p:spPr>
          <a:xfrm>
            <a:off x="888825" y="1287461"/>
            <a:ext cx="3251549" cy="4351338"/>
          </a:xfrm>
          <a:prstGeom prst="rect">
            <a:avLst/>
          </a:prstGeom>
          <a:ln>
            <a:solidFill>
              <a:schemeClr val="tx1"/>
            </a:solidFill>
          </a:ln>
        </p:spPr>
      </p:pic>
    </p:spTree>
    <p:extLst>
      <p:ext uri="{BB962C8B-B14F-4D97-AF65-F5344CB8AC3E}">
        <p14:creationId xmlns:p14="http://schemas.microsoft.com/office/powerpoint/2010/main" val="1555921927"/>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88269C-D76F-82D5-2F2A-78E7398FC603}"/>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6600" dirty="0"/>
              <a:t>The Realities</a:t>
            </a:r>
          </a:p>
        </p:txBody>
      </p:sp>
      <p:sp>
        <p:nvSpPr>
          <p:cNvPr id="20"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10">
            <a:extLst>
              <a:ext uri="{FF2B5EF4-FFF2-40B4-BE49-F238E27FC236}">
                <a16:creationId xmlns:a16="http://schemas.microsoft.com/office/drawing/2014/main" id="{02A6815A-DBBB-6A76-B6C3-01C8DBEB9083}"/>
              </a:ext>
            </a:extLst>
          </p:cNvPr>
          <p:cNvPicPr>
            <a:picLocks noGrp="1" noChangeAspect="1"/>
          </p:cNvPicPr>
          <p:nvPr>
            <p:ph idx="1"/>
          </p:nvPr>
        </p:nvPicPr>
        <p:blipFill>
          <a:blip r:embed="rId2"/>
          <a:srcRect l="12445" t="39175" r="68665" b="21352"/>
          <a:stretch/>
        </p:blipFill>
        <p:spPr>
          <a:xfrm>
            <a:off x="488436" y="457201"/>
            <a:ext cx="5430586" cy="5529556"/>
          </a:xfrm>
          <a:prstGeom prst="rect">
            <a:avLst/>
          </a:prstGeom>
        </p:spPr>
      </p:pic>
      <p:pic>
        <p:nvPicPr>
          <p:cNvPr id="15" name="Picture 14">
            <a:extLst>
              <a:ext uri="{FF2B5EF4-FFF2-40B4-BE49-F238E27FC236}">
                <a16:creationId xmlns:a16="http://schemas.microsoft.com/office/drawing/2014/main" id="{C30545FA-AF38-D7A7-4958-C77DEDEA1597}"/>
              </a:ext>
            </a:extLst>
          </p:cNvPr>
          <p:cNvPicPr>
            <a:picLocks noChangeAspect="1"/>
          </p:cNvPicPr>
          <p:nvPr/>
        </p:nvPicPr>
        <p:blipFill>
          <a:blip r:embed="rId3"/>
          <a:srcRect l="15780" t="38358" r="72279" b="21592"/>
          <a:stretch/>
        </p:blipFill>
        <p:spPr>
          <a:xfrm>
            <a:off x="5919021" y="626165"/>
            <a:ext cx="4218891" cy="5360591"/>
          </a:xfrm>
          <a:prstGeom prst="rect">
            <a:avLst/>
          </a:prstGeom>
        </p:spPr>
      </p:pic>
    </p:spTree>
    <p:extLst>
      <p:ext uri="{BB962C8B-B14F-4D97-AF65-F5344CB8AC3E}">
        <p14:creationId xmlns:p14="http://schemas.microsoft.com/office/powerpoint/2010/main" val="50431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image">
            <a:extLst>
              <a:ext uri="{FF2B5EF4-FFF2-40B4-BE49-F238E27FC236}">
                <a16:creationId xmlns:a16="http://schemas.microsoft.com/office/drawing/2014/main" id="{D5C50B26-F767-8923-369F-97308C767490}"/>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4930"/>
          <a:stretch/>
        </p:blipFill>
        <p:spPr bwMode="auto">
          <a:xfrm>
            <a:off x="-1" y="-2"/>
            <a:ext cx="5410198" cy="6858002"/>
          </a:xfrm>
          <a:prstGeom prst="rect">
            <a:avLst/>
          </a:prstGeom>
          <a:noFill/>
        </p:spPr>
      </p:pic>
      <p:sp useBgFill="1">
        <p:nvSpPr>
          <p:cNvPr id="15" name="Rectangle 14">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7B9C1B-E477-6B5C-B99A-CFF047AC684B}"/>
              </a:ext>
            </a:extLst>
          </p:cNvPr>
          <p:cNvSpPr>
            <a:spLocks noGrp="1"/>
          </p:cNvSpPr>
          <p:nvPr>
            <p:ph type="title"/>
          </p:nvPr>
        </p:nvSpPr>
        <p:spPr>
          <a:xfrm>
            <a:off x="6115317" y="405686"/>
            <a:ext cx="5453831" cy="1005672"/>
          </a:xfrm>
        </p:spPr>
        <p:txBody>
          <a:bodyPr vert="horz" lIns="91440" tIns="45720" rIns="91440" bIns="45720" rtlCol="0" anchor="ctr">
            <a:normAutofit/>
          </a:bodyPr>
          <a:lstStyle/>
          <a:p>
            <a:r>
              <a:rPr lang="en-US" sz="4000" dirty="0"/>
              <a:t>The Source</a:t>
            </a:r>
          </a:p>
        </p:txBody>
      </p:sp>
      <p:sp>
        <p:nvSpPr>
          <p:cNvPr id="8" name="TextBox 7">
            <a:extLst>
              <a:ext uri="{FF2B5EF4-FFF2-40B4-BE49-F238E27FC236}">
                <a16:creationId xmlns:a16="http://schemas.microsoft.com/office/drawing/2014/main" id="{2D32CFEB-EEFB-7C46-F2D0-E7FD4B1C3CF2}"/>
              </a:ext>
            </a:extLst>
          </p:cNvPr>
          <p:cNvSpPr txBox="1"/>
          <p:nvPr/>
        </p:nvSpPr>
        <p:spPr>
          <a:xfrm>
            <a:off x="5503602" y="1534606"/>
            <a:ext cx="6264328" cy="4821743"/>
          </a:xfrm>
          <a:prstGeom prst="rect">
            <a:avLst/>
          </a:prstGeom>
        </p:spPr>
        <p:txBody>
          <a:bodyPr vert="horz" lIns="91440" tIns="45720" rIns="91440" bIns="45720" rtlCol="0" anchor="ctr">
            <a:normAutofit fontScale="92500" lnSpcReduction="20000"/>
          </a:bodyPr>
          <a:lstStyle/>
          <a:p>
            <a:pPr marR="0">
              <a:lnSpc>
                <a:spcPct val="90000"/>
              </a:lnSpc>
              <a:spcAft>
                <a:spcPts val="600"/>
              </a:spcAft>
            </a:pPr>
            <a:r>
              <a:rPr lang="en-US" sz="2000" i="1" dirty="0">
                <a:effectLst/>
              </a:rPr>
              <a:t>The Source</a:t>
            </a:r>
            <a:r>
              <a:rPr lang="en-US" sz="2000" dirty="0">
                <a:effectLst/>
              </a:rPr>
              <a:t> by James Michener is a historical novel that explores the rich and complex history of the land of Israel, stretching from ancient times through the 1960s. The story is framed around an archaeological dig at a fictional site called “Makor” (meaning “The Source” in Hebrew) in northern Israel, where a group of archaeologists excavates layers of ancient civilization.</a:t>
            </a:r>
          </a:p>
          <a:p>
            <a:pPr marR="0">
              <a:lnSpc>
                <a:spcPct val="90000"/>
              </a:lnSpc>
              <a:spcAft>
                <a:spcPts val="600"/>
              </a:spcAft>
            </a:pPr>
            <a:r>
              <a:rPr lang="en-US" sz="2000" dirty="0">
                <a:effectLst/>
              </a:rPr>
              <a:t> </a:t>
            </a:r>
          </a:p>
          <a:p>
            <a:pPr marR="0">
              <a:lnSpc>
                <a:spcPct val="90000"/>
              </a:lnSpc>
              <a:spcAft>
                <a:spcPts val="600"/>
              </a:spcAft>
            </a:pPr>
            <a:r>
              <a:rPr lang="en-US" sz="2000" dirty="0">
                <a:effectLst/>
              </a:rPr>
              <a:t>Each layer at the dig site reveals remnants </a:t>
            </a:r>
            <a:r>
              <a:rPr lang="en-US" sz="2000" b="1" dirty="0">
                <a:effectLst/>
              </a:rPr>
              <a:t>of different cultures and epochs</a:t>
            </a:r>
            <a:r>
              <a:rPr lang="en-US" sz="2000" dirty="0">
                <a:effectLst/>
              </a:rPr>
              <a:t>, and as the archaeologists unearth artifacts, Michener introduces a series of interconnected narratives that span thousands of years. These individual stories bring to life characters from different time periods, allowing readers to experience major historical events, religious shifts, and cultural transformations that shaped the region. </a:t>
            </a:r>
          </a:p>
          <a:p>
            <a:pPr marR="0">
              <a:lnSpc>
                <a:spcPct val="90000"/>
              </a:lnSpc>
              <a:spcAft>
                <a:spcPts val="600"/>
              </a:spcAft>
            </a:pPr>
            <a:endParaRPr lang="en-US" sz="2000" dirty="0"/>
          </a:p>
          <a:p>
            <a:pPr marR="0">
              <a:lnSpc>
                <a:spcPct val="90000"/>
              </a:lnSpc>
              <a:spcAft>
                <a:spcPts val="600"/>
              </a:spcAft>
            </a:pPr>
            <a:r>
              <a:rPr lang="en-US" sz="2600" b="1" dirty="0">
                <a:effectLst/>
              </a:rPr>
              <a:t>Each level reveals itself to have lasted about 250-300 years before something happens to cause it to implode</a:t>
            </a:r>
          </a:p>
          <a:p>
            <a:pPr marR="0">
              <a:lnSpc>
                <a:spcPct val="90000"/>
              </a:lnSpc>
              <a:spcAft>
                <a:spcPts val="600"/>
              </a:spcAft>
            </a:pPr>
            <a:endParaRPr lang="en-US" sz="2600" dirty="0">
              <a:effectLst/>
            </a:endParaRPr>
          </a:p>
        </p:txBody>
      </p:sp>
    </p:spTree>
    <p:extLst>
      <p:ext uri="{BB962C8B-B14F-4D97-AF65-F5344CB8AC3E}">
        <p14:creationId xmlns:p14="http://schemas.microsoft.com/office/powerpoint/2010/main" val="1624799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97EEE756-A275-EF9D-B0AF-82F2654AABEA}"/>
              </a:ext>
            </a:extLst>
          </p:cNvPr>
          <p:cNvSpPr>
            <a:spLocks noGrp="1"/>
          </p:cNvSpPr>
          <p:nvPr>
            <p:ph type="title"/>
          </p:nvPr>
        </p:nvSpPr>
        <p:spPr>
          <a:xfrm>
            <a:off x="479394" y="1070800"/>
            <a:ext cx="3939688" cy="5583126"/>
          </a:xfrm>
        </p:spPr>
        <p:txBody>
          <a:bodyPr>
            <a:normAutofit/>
          </a:bodyPr>
          <a:lstStyle/>
          <a:p>
            <a:pPr algn="r"/>
            <a:r>
              <a:rPr lang="en-US" sz="5600" dirty="0"/>
              <a:t>Draining the Proverbial  Swamp</a:t>
            </a:r>
          </a:p>
        </p:txBody>
      </p:sp>
      <p:cxnSp>
        <p:nvCxnSpPr>
          <p:cNvPr id="53" name="Straight Connector 52">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13" name="Content Placeholder 2">
            <a:extLst>
              <a:ext uri="{FF2B5EF4-FFF2-40B4-BE49-F238E27FC236}">
                <a16:creationId xmlns:a16="http://schemas.microsoft.com/office/drawing/2014/main" id="{9CF9041E-2008-4FDA-E029-5F77CF1CA2D6}"/>
              </a:ext>
            </a:extLst>
          </p:cNvPr>
          <p:cNvGraphicFramePr>
            <a:graphicFrameLocks noGrp="1"/>
          </p:cNvGraphicFramePr>
          <p:nvPr>
            <p:ph idx="1"/>
            <p:extLst>
              <p:ext uri="{D42A27DB-BD31-4B8C-83A1-F6EECF244321}">
                <p14:modId xmlns:p14="http://schemas.microsoft.com/office/powerpoint/2010/main" val="2331076836"/>
              </p:ext>
            </p:extLst>
          </p:nvPr>
        </p:nvGraphicFramePr>
        <p:xfrm>
          <a:off x="5382644" y="211411"/>
          <a:ext cx="6963841" cy="64518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955050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Rectangle 2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B43C7E78-7284-6700-93B2-18B686DB0F16}"/>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What Would Ari Do?</a:t>
            </a:r>
          </a:p>
        </p:txBody>
      </p:sp>
      <p:sp>
        <p:nvSpPr>
          <p:cNvPr id="5" name="Footer Placeholder 4">
            <a:extLst>
              <a:ext uri="{FF2B5EF4-FFF2-40B4-BE49-F238E27FC236}">
                <a16:creationId xmlns:a16="http://schemas.microsoft.com/office/drawing/2014/main" id="{8BFDD251-82FD-B62C-8F99-05537301C8F3}"/>
              </a:ext>
            </a:extLst>
          </p:cNvPr>
          <p:cNvSpPr>
            <a:spLocks noGrp="1"/>
          </p:cNvSpPr>
          <p:nvPr>
            <p:ph type="ftr" sz="quarter" idx="11"/>
          </p:nvPr>
        </p:nvSpPr>
        <p:spPr>
          <a:xfrm rot="5400000">
            <a:off x="-1828800" y="1984248"/>
            <a:ext cx="4114800" cy="365125"/>
          </a:xfrm>
        </p:spPr>
        <p:txBody>
          <a:bodyPr>
            <a:normAutofit/>
          </a:bodyPr>
          <a:lstStyle/>
          <a:p>
            <a:pPr algn="l"/>
            <a:endParaRPr lang="en-US" sz="1100">
              <a:solidFill>
                <a:srgbClr val="FFFFFF"/>
              </a:solidFill>
            </a:endParaRPr>
          </a:p>
        </p:txBody>
      </p:sp>
      <p:sp>
        <p:nvSpPr>
          <p:cNvPr id="8" name="Rectangle 1">
            <a:extLst>
              <a:ext uri="{FF2B5EF4-FFF2-40B4-BE49-F238E27FC236}">
                <a16:creationId xmlns:a16="http://schemas.microsoft.com/office/drawing/2014/main" id="{C3331C9E-0251-1B36-0509-BE9BE5F951D9}"/>
              </a:ext>
            </a:extLst>
          </p:cNvPr>
          <p:cNvSpPr>
            <a:spLocks noGrp="1" noChangeArrowheads="1"/>
          </p:cNvSpPr>
          <p:nvPr>
            <p:ph idx="1"/>
          </p:nvPr>
        </p:nvSpPr>
        <p:spPr bwMode="auto">
          <a:xfrm>
            <a:off x="4810259" y="649480"/>
            <a:ext cx="6555347" cy="554604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r>
              <a:rPr kumimoji="0" lang="en-US" altLang="en-US" sz="2000" b="0" i="0" u="none" strike="noStrike" cap="none" normalizeH="0" baseline="0" dirty="0">
                <a:ln>
                  <a:noFill/>
                </a:ln>
                <a:effectLst/>
                <a:ea typeface="Aptos" panose="020B0004020202020204" pitchFamily="34" charset="0"/>
                <a:cs typeface="Aptos" panose="020B0004020202020204" pitchFamily="34" charset="0"/>
              </a:rPr>
              <a:t>Aristotle, in his work </a:t>
            </a:r>
            <a:r>
              <a:rPr kumimoji="0" lang="en-US" altLang="en-US" sz="2000" b="0" i="1" u="none" strike="noStrike" cap="none" normalizeH="0" baseline="0" dirty="0">
                <a:ln>
                  <a:noFill/>
                </a:ln>
                <a:effectLst/>
                <a:ea typeface="Aptos" panose="020B0004020202020204" pitchFamily="34" charset="0"/>
                <a:cs typeface="Aptos" panose="020B0004020202020204" pitchFamily="34" charset="0"/>
              </a:rPr>
              <a:t>Politics</a:t>
            </a:r>
            <a:r>
              <a:rPr kumimoji="0" lang="en-US" altLang="en-US" sz="2000" b="0" i="0" u="none" strike="noStrike" cap="none" normalizeH="0" baseline="0" dirty="0">
                <a:ln>
                  <a:noFill/>
                </a:ln>
                <a:effectLst/>
                <a:ea typeface="Aptos" panose="020B0004020202020204" pitchFamily="34" charset="0"/>
                <a:cs typeface="Aptos" panose="020B0004020202020204" pitchFamily="34" charset="0"/>
              </a:rPr>
              <a:t>, would likely view the election of a controversial person through the lens of his theory on </a:t>
            </a:r>
            <a:r>
              <a:rPr kumimoji="0" lang="en-US" altLang="en-US" sz="2000" b="0" i="0" u="none" strike="noStrike" cap="none" normalizeH="0" baseline="0" dirty="0">
                <a:ln>
                  <a:noFill/>
                </a:ln>
                <a:effectLst/>
                <a:highlight>
                  <a:srgbClr val="FFFF00"/>
                </a:highlight>
                <a:ea typeface="Aptos" panose="020B0004020202020204" pitchFamily="34" charset="0"/>
                <a:cs typeface="Aptos" panose="020B0004020202020204" pitchFamily="34" charset="0"/>
              </a:rPr>
              <a:t>good and bad forms of government</a:t>
            </a:r>
            <a:r>
              <a:rPr kumimoji="0" lang="en-US" altLang="en-US" sz="2000" b="0" i="0" u="none" strike="noStrike" cap="none" normalizeH="0" baseline="0" dirty="0">
                <a:ln>
                  <a:noFill/>
                </a:ln>
                <a:effectLst/>
                <a:ea typeface="Aptos" panose="020B0004020202020204" pitchFamily="34" charset="0"/>
                <a:cs typeface="Aptos" panose="020B0004020202020204" pitchFamily="34" charset="0"/>
              </a:rPr>
              <a:t>. He identified three ideal types of government—monarchy, aristocracy, and polity—and their corresponding corrupt forms. </a:t>
            </a:r>
          </a:p>
          <a:p>
            <a:pPr marL="0" marR="0" lvl="0" indent="0" defTabSz="914400" rtl="0" eaLnBrk="0" fontAlgn="base" latinLnBrk="0" hangingPunct="0">
              <a:spcBef>
                <a:spcPct val="0"/>
              </a:spcBef>
              <a:spcAft>
                <a:spcPts val="600"/>
              </a:spcAft>
              <a:buClrTx/>
              <a:buSzTx/>
              <a:buFontTx/>
              <a:buNone/>
              <a:tabLst/>
            </a:pPr>
            <a:r>
              <a:rPr kumimoji="0" lang="en-US" altLang="en-US" sz="2000" b="0" i="0" u="none" strike="noStrike" cap="none" normalizeH="0" baseline="0" dirty="0">
                <a:ln>
                  <a:noFill/>
                </a:ln>
                <a:effectLst/>
                <a:ea typeface="Aptos" panose="020B0004020202020204" pitchFamily="34" charset="0"/>
                <a:cs typeface="Aptos" panose="020B0004020202020204" pitchFamily="34" charset="0"/>
              </a:rPr>
              <a:t> </a:t>
            </a:r>
          </a:p>
          <a:p>
            <a:pPr marL="0" marR="0" lvl="0" indent="0" defTabSz="914400" rtl="0" eaLnBrk="0" fontAlgn="base" latinLnBrk="0" hangingPunct="0">
              <a:spcBef>
                <a:spcPct val="0"/>
              </a:spcBef>
              <a:spcAft>
                <a:spcPts val="600"/>
              </a:spcAft>
              <a:buClrTx/>
              <a:buSzTx/>
              <a:buFontTx/>
              <a:buNone/>
              <a:tabLst/>
            </a:pPr>
            <a:r>
              <a:rPr kumimoji="0" lang="en-US" altLang="en-US" sz="2000" b="0" i="0" u="none" strike="noStrike" cap="none" normalizeH="0" baseline="0" dirty="0">
                <a:ln>
                  <a:noFill/>
                </a:ln>
                <a:effectLst/>
                <a:ea typeface="Aptos" panose="020B0004020202020204" pitchFamily="34" charset="0"/>
                <a:cs typeface="Aptos" panose="020B0004020202020204" pitchFamily="34" charset="0"/>
              </a:rPr>
              <a:t>In a democracy, for instance, where the majority’s decision should ideally reflect the interests of the whole community, Aristotle worried that demagogues (leaders who manipulate the masses) could </a:t>
            </a:r>
            <a:r>
              <a:rPr kumimoji="0" lang="en-US" altLang="en-US" sz="2000" b="0" i="0" u="none" strike="noStrike" cap="none" normalizeH="0" baseline="0" dirty="0">
                <a:ln>
                  <a:noFill/>
                </a:ln>
                <a:effectLst/>
                <a:highlight>
                  <a:srgbClr val="FFFF00"/>
                </a:highlight>
                <a:ea typeface="Aptos" panose="020B0004020202020204" pitchFamily="34" charset="0"/>
                <a:cs typeface="Aptos" panose="020B0004020202020204" pitchFamily="34" charset="0"/>
              </a:rPr>
              <a:t>exploit popular sentiment and lead people astray</a:t>
            </a:r>
            <a:r>
              <a:rPr kumimoji="0" lang="en-US" altLang="en-US" sz="2000" b="0" i="0" u="none" strike="noStrike" cap="none" normalizeH="0" baseline="0" dirty="0">
                <a:ln>
                  <a:noFill/>
                </a:ln>
                <a:effectLst/>
                <a:ea typeface="Aptos" panose="020B0004020202020204" pitchFamily="34" charset="0"/>
                <a:cs typeface="Aptos" panose="020B0004020202020204" pitchFamily="34" charset="0"/>
              </a:rPr>
              <a:t>. In this case, the more controversial person winning could be a sign that the electorate </a:t>
            </a:r>
            <a:r>
              <a:rPr kumimoji="0" lang="en-US" altLang="en-US" sz="2000" b="0" i="0" u="none" strike="noStrike" cap="none" normalizeH="0" baseline="0" dirty="0">
                <a:ln>
                  <a:noFill/>
                </a:ln>
                <a:effectLst/>
                <a:highlight>
                  <a:srgbClr val="FFFF00"/>
                </a:highlight>
                <a:ea typeface="Aptos" panose="020B0004020202020204" pitchFamily="34" charset="0"/>
                <a:cs typeface="Aptos" panose="020B0004020202020204" pitchFamily="34" charset="0"/>
              </a:rPr>
              <a:t>was swayed by rhetoric rather than sound reasoning or virtue</a:t>
            </a:r>
            <a:r>
              <a:rPr kumimoji="0" lang="en-US" altLang="en-US" sz="2000" b="0" i="0" u="none" strike="noStrike" cap="none" normalizeH="0" baseline="0" dirty="0">
                <a:ln>
                  <a:noFill/>
                </a:ln>
                <a:effectLst/>
                <a:ea typeface="Aptos" panose="020B0004020202020204" pitchFamily="34" charset="0"/>
                <a:cs typeface="Aptos" panose="020B0004020202020204" pitchFamily="34" charset="0"/>
              </a:rPr>
              <a:t>. If the person chosen was not genuinely wise or virtuous, but rather a person who appealed to base desires, Aristotle would see it as a </a:t>
            </a:r>
            <a:r>
              <a:rPr kumimoji="0" lang="en-US" altLang="en-US" sz="2000" b="0" i="0" u="none" strike="noStrike" cap="none" normalizeH="0" baseline="0" dirty="0">
                <a:ln>
                  <a:noFill/>
                </a:ln>
                <a:effectLst/>
                <a:highlight>
                  <a:srgbClr val="FFFF00"/>
                </a:highlight>
                <a:ea typeface="Aptos" panose="020B0004020202020204" pitchFamily="34" charset="0"/>
                <a:cs typeface="Aptos" panose="020B0004020202020204" pitchFamily="34" charset="0"/>
              </a:rPr>
              <a:t>failure of both the democratic system and the individual’s judgment.</a:t>
            </a:r>
            <a:endParaRPr kumimoji="0" lang="en-US" altLang="en-US" sz="2000" b="0" i="0" u="none" strike="noStrike" cap="none" normalizeH="0" baseline="0" dirty="0">
              <a:ln>
                <a:noFill/>
              </a:ln>
              <a:effectLst/>
              <a:highlight>
                <a:srgbClr val="FFFF00"/>
              </a:highlight>
            </a:endParaRPr>
          </a:p>
        </p:txBody>
      </p:sp>
    </p:spTree>
    <p:extLst>
      <p:ext uri="{BB962C8B-B14F-4D97-AF65-F5344CB8AC3E}">
        <p14:creationId xmlns:p14="http://schemas.microsoft.com/office/powerpoint/2010/main" val="22618382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Rectangle 2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ooter Placeholder 3">
            <a:extLst>
              <a:ext uri="{FF2B5EF4-FFF2-40B4-BE49-F238E27FC236}">
                <a16:creationId xmlns:a16="http://schemas.microsoft.com/office/drawing/2014/main" id="{9484A225-84D3-95E7-E3E2-93D7664E394D}"/>
              </a:ext>
            </a:extLst>
          </p:cNvPr>
          <p:cNvSpPr>
            <a:spLocks noGrp="1"/>
          </p:cNvSpPr>
          <p:nvPr>
            <p:ph type="ftr" sz="quarter" idx="11"/>
          </p:nvPr>
        </p:nvSpPr>
        <p:spPr>
          <a:xfrm rot="5400000">
            <a:off x="-1828800" y="1984248"/>
            <a:ext cx="4114800" cy="365125"/>
          </a:xfrm>
        </p:spPr>
        <p:txBody>
          <a:bodyPr>
            <a:normAutofit/>
          </a:bodyPr>
          <a:lstStyle/>
          <a:p>
            <a:pPr algn="l"/>
            <a:endParaRPr lang="en-US" sz="1100" dirty="0">
              <a:solidFill>
                <a:srgbClr val="FFFFFF"/>
              </a:solidFill>
            </a:endParaRPr>
          </a:p>
        </p:txBody>
      </p:sp>
      <p:sp>
        <p:nvSpPr>
          <p:cNvPr id="6" name="Rectangle 2">
            <a:extLst>
              <a:ext uri="{FF2B5EF4-FFF2-40B4-BE49-F238E27FC236}">
                <a16:creationId xmlns:a16="http://schemas.microsoft.com/office/drawing/2014/main" id="{9DE788FD-48C8-894A-B2FA-DA7562050576}"/>
              </a:ext>
            </a:extLst>
          </p:cNvPr>
          <p:cNvSpPr>
            <a:spLocks noGrp="1" noChangeArrowheads="1"/>
          </p:cNvSpPr>
          <p:nvPr>
            <p:ph idx="1"/>
          </p:nvPr>
        </p:nvSpPr>
        <p:spPr bwMode="auto">
          <a:xfrm>
            <a:off x="4810259" y="649480"/>
            <a:ext cx="6555347" cy="554604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r>
              <a:rPr kumimoji="0" lang="en-US" altLang="en-US" sz="1700" b="1" i="0" u="none" strike="noStrike" cap="none" normalizeH="0" baseline="0" dirty="0">
                <a:ln>
                  <a:noFill/>
                </a:ln>
                <a:effectLst/>
                <a:ea typeface="Aptos" panose="020B0004020202020204" pitchFamily="34" charset="0"/>
                <a:cs typeface="Aptos" panose="020B0004020202020204" pitchFamily="34" charset="0"/>
              </a:rPr>
              <a:t>Active Engagement and Civic Virtue</a:t>
            </a:r>
            <a:r>
              <a:rPr kumimoji="0" lang="en-US" altLang="en-US" sz="1700" b="0" i="0" u="none" strike="noStrike" cap="none" normalizeH="0" baseline="0" dirty="0">
                <a:ln>
                  <a:noFill/>
                </a:ln>
                <a:effectLst/>
                <a:ea typeface="Aptos" panose="020B0004020202020204" pitchFamily="34" charset="0"/>
                <a:cs typeface="Aptos" panose="020B0004020202020204" pitchFamily="34" charset="0"/>
              </a:rPr>
              <a:t>: Aristotle would urge citizens </a:t>
            </a:r>
            <a:r>
              <a:rPr kumimoji="0" lang="en-US" altLang="en-US" sz="1700" b="0" i="0" u="none" strike="noStrike" cap="none" normalizeH="0" baseline="0" dirty="0">
                <a:ln>
                  <a:noFill/>
                </a:ln>
                <a:effectLst/>
                <a:highlight>
                  <a:srgbClr val="FFFF00"/>
                </a:highlight>
                <a:ea typeface="Aptos" panose="020B0004020202020204" pitchFamily="34" charset="0"/>
                <a:cs typeface="Aptos" panose="020B0004020202020204" pitchFamily="34" charset="0"/>
              </a:rPr>
              <a:t>not to disengage from politics, </a:t>
            </a:r>
            <a:r>
              <a:rPr kumimoji="0" lang="en-US" altLang="en-US" sz="1700" b="0" i="0" u="none" strike="noStrike" cap="none" normalizeH="0" baseline="0" dirty="0">
                <a:ln>
                  <a:noFill/>
                </a:ln>
                <a:effectLst/>
                <a:ea typeface="Aptos" panose="020B0004020202020204" pitchFamily="34" charset="0"/>
                <a:cs typeface="Aptos" panose="020B0004020202020204" pitchFamily="34" charset="0"/>
              </a:rPr>
              <a:t>even if they believe the wrong person was chosen. but should continue to engage in public discourse &amp; hold leaders accountable, He would encourage citizens to be involved in local affairs and to contribute to creating a virtuous society, </a:t>
            </a:r>
            <a:r>
              <a:rPr kumimoji="0" lang="en-US" altLang="en-US" sz="1700" b="0" i="0" u="none" strike="noStrike" cap="none" normalizeH="0" baseline="0" dirty="0">
                <a:ln>
                  <a:noFill/>
                </a:ln>
                <a:effectLst/>
                <a:highlight>
                  <a:srgbClr val="FFFF00"/>
                </a:highlight>
                <a:ea typeface="Aptos" panose="020B0004020202020204" pitchFamily="34" charset="0"/>
                <a:cs typeface="Aptos" panose="020B0004020202020204" pitchFamily="34" charset="0"/>
              </a:rPr>
              <a:t>rather than simply resigning themselves to the idea that one poor election outcome is irreversible</a:t>
            </a:r>
          </a:p>
          <a:p>
            <a:pPr marL="0" marR="0" lvl="0" indent="0" defTabSz="914400" rtl="0" eaLnBrk="0" fontAlgn="base" latinLnBrk="0" hangingPunct="0">
              <a:spcBef>
                <a:spcPct val="0"/>
              </a:spcBef>
              <a:spcAft>
                <a:spcPts val="600"/>
              </a:spcAft>
              <a:buClrTx/>
              <a:buSzTx/>
              <a:buFontTx/>
              <a:buNone/>
              <a:tabLst/>
            </a:pPr>
            <a:endParaRPr kumimoji="0" lang="en-US" altLang="en-US" sz="1700" b="0" i="0" u="none" strike="noStrike" cap="none" normalizeH="0" baseline="0" dirty="0">
              <a:ln>
                <a:noFill/>
              </a:ln>
              <a:effectLst/>
              <a:ea typeface="Aptos" panose="020B0004020202020204" pitchFamily="34" charset="0"/>
              <a:cs typeface="Aptos" panose="020B0004020202020204" pitchFamily="34" charset="0"/>
            </a:endParaRPr>
          </a:p>
          <a:p>
            <a:pPr marL="0" marR="0" lvl="0" indent="0" defTabSz="914400" rtl="0" eaLnBrk="0" fontAlgn="base" latinLnBrk="0" hangingPunct="0">
              <a:spcBef>
                <a:spcPct val="0"/>
              </a:spcBef>
              <a:spcAft>
                <a:spcPts val="600"/>
              </a:spcAft>
              <a:buClrTx/>
              <a:buSzTx/>
              <a:buFontTx/>
              <a:buNone/>
              <a:tabLst/>
            </a:pPr>
            <a:r>
              <a:rPr lang="en-US" altLang="en-US" sz="1700" b="1" dirty="0"/>
              <a:t>Promote Education: </a:t>
            </a:r>
            <a:r>
              <a:rPr lang="en-US" altLang="en-US" sz="1700" dirty="0"/>
              <a:t>After an election outcome that is controversial, Aristotle believed the focus should s</a:t>
            </a:r>
            <a:r>
              <a:rPr kumimoji="0" lang="en-US" altLang="en-US" sz="1700" i="0" u="none" strike="noStrike" cap="none" normalizeH="0" baseline="0" dirty="0">
                <a:ln>
                  <a:noFill/>
                </a:ln>
                <a:effectLst/>
              </a:rPr>
              <a:t>hift to ed</a:t>
            </a:r>
            <a:r>
              <a:rPr lang="en-US" altLang="en-US" sz="1700" dirty="0"/>
              <a:t>ucating the public especially on how to make sound, virtuous decisions.  Seasoned judgement, philosophical thinking and civic education could help mitigate the impact of bad leadership</a:t>
            </a:r>
          </a:p>
          <a:p>
            <a:pPr marL="0" marR="0" lvl="0" indent="0" defTabSz="914400" rtl="0" eaLnBrk="0" fontAlgn="base" latinLnBrk="0" hangingPunct="0">
              <a:spcBef>
                <a:spcPct val="0"/>
              </a:spcBef>
              <a:spcAft>
                <a:spcPts val="600"/>
              </a:spcAft>
              <a:buClrTx/>
              <a:buSzTx/>
              <a:buFontTx/>
              <a:buNone/>
              <a:tabLst/>
            </a:pPr>
            <a:endParaRPr lang="en-US" altLang="en-US" sz="1700" dirty="0"/>
          </a:p>
          <a:p>
            <a:pPr marL="0" marR="0" lvl="0" indent="0" defTabSz="914400" rtl="0" eaLnBrk="0" fontAlgn="base" latinLnBrk="0" hangingPunct="0">
              <a:spcBef>
                <a:spcPct val="0"/>
              </a:spcBef>
              <a:spcAft>
                <a:spcPts val="600"/>
              </a:spcAft>
              <a:buClrTx/>
              <a:buSzTx/>
              <a:buFontTx/>
              <a:buNone/>
              <a:tabLst/>
            </a:pPr>
            <a:r>
              <a:rPr lang="en-US" sz="1700" b="1" dirty="0">
                <a:effectLst/>
                <a:ea typeface="Aptos" panose="020B0004020202020204" pitchFamily="34" charset="0"/>
                <a:cs typeface="Aptos" panose="020B0004020202020204" pitchFamily="34" charset="0"/>
              </a:rPr>
              <a:t>Act in Accordance with the Common Good:  </a:t>
            </a:r>
            <a:r>
              <a:rPr lang="en-US" sz="1700" dirty="0">
                <a:effectLst/>
                <a:ea typeface="Aptos" panose="020B0004020202020204" pitchFamily="34" charset="0"/>
                <a:cs typeface="Aptos" panose="020B0004020202020204" pitchFamily="34" charset="0"/>
              </a:rPr>
              <a:t>Aristotle would encourage the public to work collectively toward the common good meaning that citizens should be prepared to oppose unjust actions by the elected leader,  but also </a:t>
            </a:r>
            <a:r>
              <a:rPr lang="en-US" sz="1700" dirty="0">
                <a:effectLst/>
                <a:highlight>
                  <a:srgbClr val="FFFF00"/>
                </a:highlight>
                <a:ea typeface="Aptos" panose="020B0004020202020204" pitchFamily="34" charset="0"/>
                <a:cs typeface="Aptos" panose="020B0004020202020204" pitchFamily="34" charset="0"/>
              </a:rPr>
              <a:t>take steps to support policies that benefit society as a whole.</a:t>
            </a:r>
            <a:r>
              <a:rPr lang="en-US" sz="1700" dirty="0">
                <a:effectLst/>
                <a:ea typeface="Aptos" panose="020B0004020202020204" pitchFamily="34" charset="0"/>
                <a:cs typeface="Aptos" panose="020B0004020202020204" pitchFamily="34" charset="0"/>
              </a:rPr>
              <a:t> The key would be </a:t>
            </a:r>
            <a:r>
              <a:rPr lang="en-US" sz="1700" dirty="0">
                <a:effectLst/>
                <a:highlight>
                  <a:srgbClr val="FFFF00"/>
                </a:highlight>
                <a:ea typeface="Aptos" panose="020B0004020202020204" pitchFamily="34" charset="0"/>
                <a:cs typeface="Aptos" panose="020B0004020202020204" pitchFamily="34" charset="0"/>
              </a:rPr>
              <a:t>keeping the broader goal of justice and the well-being of the community in mind, r</a:t>
            </a:r>
            <a:r>
              <a:rPr lang="en-US" sz="1700" dirty="0">
                <a:effectLst/>
                <a:ea typeface="Aptos" panose="020B0004020202020204" pitchFamily="34" charset="0"/>
                <a:cs typeface="Aptos" panose="020B0004020202020204" pitchFamily="34" charset="0"/>
              </a:rPr>
              <a:t>ather than merely reacting to individual leaders</a:t>
            </a:r>
            <a:endParaRPr kumimoji="0" lang="en-US" altLang="en-US" sz="1700" i="0" u="none" strike="noStrike" cap="none" normalizeH="0" baseline="0" dirty="0">
              <a:ln>
                <a:noFill/>
              </a:ln>
              <a:effectLst/>
            </a:endParaRPr>
          </a:p>
        </p:txBody>
      </p:sp>
    </p:spTree>
    <p:extLst>
      <p:ext uri="{BB962C8B-B14F-4D97-AF65-F5344CB8AC3E}">
        <p14:creationId xmlns:p14="http://schemas.microsoft.com/office/powerpoint/2010/main" val="36936702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Freeform: Shape 35">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8" name="Rectangle 37">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D2C0B3-0D6C-BF39-AD36-09D5053A1F30}"/>
              </a:ext>
            </a:extLst>
          </p:cNvPr>
          <p:cNvSpPr>
            <a:spLocks noGrp="1"/>
          </p:cNvSpPr>
          <p:nvPr>
            <p:ph type="title"/>
          </p:nvPr>
        </p:nvSpPr>
        <p:spPr>
          <a:xfrm>
            <a:off x="586478" y="1683756"/>
            <a:ext cx="3115265" cy="2396359"/>
          </a:xfrm>
        </p:spPr>
        <p:txBody>
          <a:bodyPr anchor="b">
            <a:normAutofit/>
          </a:bodyPr>
          <a:lstStyle/>
          <a:p>
            <a:pPr algn="r"/>
            <a:r>
              <a:rPr lang="en-US" sz="4000" dirty="0">
                <a:solidFill>
                  <a:srgbClr val="FFFFFF"/>
                </a:solidFill>
              </a:rPr>
              <a:t>Appreciative Inquiry-Key Principles</a:t>
            </a:r>
          </a:p>
        </p:txBody>
      </p:sp>
      <p:pic>
        <p:nvPicPr>
          <p:cNvPr id="5" name="Picture 4">
            <a:extLst>
              <a:ext uri="{FF2B5EF4-FFF2-40B4-BE49-F238E27FC236}">
                <a16:creationId xmlns:a16="http://schemas.microsoft.com/office/drawing/2014/main" id="{E6EA155C-CC7A-1A8F-B976-1FF189F8D440}"/>
              </a:ext>
            </a:extLst>
          </p:cNvPr>
          <p:cNvPicPr>
            <a:picLocks noChangeAspect="1"/>
          </p:cNvPicPr>
          <p:nvPr/>
        </p:nvPicPr>
        <p:blipFill>
          <a:blip r:embed="rId3"/>
          <a:srcRect l="10718" t="42314" r="83278" b="53394"/>
          <a:stretch/>
        </p:blipFill>
        <p:spPr>
          <a:xfrm rot="10800000" flipH="1" flipV="1">
            <a:off x="207380" y="5993620"/>
            <a:ext cx="2189135" cy="638955"/>
          </a:xfrm>
          <a:prstGeom prst="rect">
            <a:avLst/>
          </a:prstGeom>
        </p:spPr>
      </p:pic>
      <p:graphicFrame>
        <p:nvGraphicFramePr>
          <p:cNvPr id="24" name="Content Placeholder 2">
            <a:extLst>
              <a:ext uri="{FF2B5EF4-FFF2-40B4-BE49-F238E27FC236}">
                <a16:creationId xmlns:a16="http://schemas.microsoft.com/office/drawing/2014/main" id="{B204C717-AAF7-46EB-72AB-00E08C31637C}"/>
              </a:ext>
            </a:extLst>
          </p:cNvPr>
          <p:cNvGraphicFramePr>
            <a:graphicFrameLocks noGrp="1"/>
          </p:cNvGraphicFramePr>
          <p:nvPr>
            <p:ph idx="1"/>
            <p:extLst>
              <p:ext uri="{D42A27DB-BD31-4B8C-83A1-F6EECF244321}">
                <p14:modId xmlns:p14="http://schemas.microsoft.com/office/powerpoint/2010/main" val="229808177"/>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4043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43A8F-F6A4-1F62-8463-9828DDAAAD56}"/>
              </a:ext>
            </a:extLst>
          </p:cNvPr>
          <p:cNvSpPr>
            <a:spLocks noGrp="1"/>
          </p:cNvSpPr>
          <p:nvPr>
            <p:ph type="title"/>
          </p:nvPr>
        </p:nvSpPr>
        <p:spPr/>
        <p:txBody>
          <a:bodyPr/>
          <a:lstStyle/>
          <a:p>
            <a:r>
              <a:rPr lang="en-US" dirty="0"/>
              <a:t>Appreciative Inquiry Design Model</a:t>
            </a:r>
          </a:p>
        </p:txBody>
      </p:sp>
      <p:sp>
        <p:nvSpPr>
          <p:cNvPr id="3" name="Content Placeholder 2">
            <a:extLst>
              <a:ext uri="{FF2B5EF4-FFF2-40B4-BE49-F238E27FC236}">
                <a16:creationId xmlns:a16="http://schemas.microsoft.com/office/drawing/2014/main" id="{0DFEAAD9-16AC-C246-EDA0-611EA984F3B5}"/>
              </a:ext>
            </a:extLst>
          </p:cNvPr>
          <p:cNvSpPr>
            <a:spLocks noGrp="1"/>
          </p:cNvSpPr>
          <p:nvPr>
            <p:ph idx="1"/>
          </p:nvPr>
        </p:nvSpPr>
        <p:spPr/>
        <p:txBody>
          <a:bodyPr/>
          <a:lstStyle/>
          <a:p>
            <a:endParaRPr lang="en-US" dirty="0"/>
          </a:p>
        </p:txBody>
      </p:sp>
      <p:sp>
        <p:nvSpPr>
          <p:cNvPr id="4" name="Footer Placeholder 3">
            <a:extLst>
              <a:ext uri="{FF2B5EF4-FFF2-40B4-BE49-F238E27FC236}">
                <a16:creationId xmlns:a16="http://schemas.microsoft.com/office/drawing/2014/main" id="{0443857A-6567-EF86-7601-C14E5E16D673}"/>
              </a:ext>
            </a:extLst>
          </p:cNvPr>
          <p:cNvSpPr>
            <a:spLocks noGrp="1"/>
          </p:cNvSpPr>
          <p:nvPr>
            <p:ph type="ftr" sz="quarter" idx="11"/>
          </p:nvPr>
        </p:nvSpPr>
        <p:spPr/>
        <p:txBody>
          <a:bodyPr/>
          <a:lstStyle/>
          <a:p>
            <a:endParaRPr lang="en-US"/>
          </a:p>
        </p:txBody>
      </p:sp>
      <p:pic>
        <p:nvPicPr>
          <p:cNvPr id="5122" name="Picture 2">
            <a:extLst>
              <a:ext uri="{FF2B5EF4-FFF2-40B4-BE49-F238E27FC236}">
                <a16:creationId xmlns:a16="http://schemas.microsoft.com/office/drawing/2014/main" id="{F6D8D790-361B-6526-6BAD-06131A88A6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0456" y="1438657"/>
            <a:ext cx="8345346" cy="5343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6967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3" name="Group 12">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37" y="0"/>
            <a:ext cx="5646974" cy="6483075"/>
            <a:chOff x="-19221" y="0"/>
            <a:chExt cx="5646974" cy="6483075"/>
          </a:xfrm>
        </p:grpSpPr>
        <p:sp>
          <p:nvSpPr>
            <p:cNvPr id="14" name="Freeform: Shape 13">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584F2592-9B34-1595-51E0-A37831836C01}"/>
              </a:ext>
            </a:extLst>
          </p:cNvPr>
          <p:cNvSpPr>
            <a:spLocks noGrp="1"/>
          </p:cNvSpPr>
          <p:nvPr>
            <p:ph type="title"/>
          </p:nvPr>
        </p:nvSpPr>
        <p:spPr>
          <a:xfrm>
            <a:off x="804672" y="2053641"/>
            <a:ext cx="3669161" cy="2760098"/>
          </a:xfrm>
        </p:spPr>
        <p:txBody>
          <a:bodyPr>
            <a:normAutofit/>
          </a:bodyPr>
          <a:lstStyle/>
          <a:p>
            <a:r>
              <a:rPr lang="en-US" sz="4000">
                <a:solidFill>
                  <a:schemeClr val="tx2"/>
                </a:solidFill>
              </a:rPr>
              <a:t>Appreciative Inquiry Questions</a:t>
            </a:r>
          </a:p>
        </p:txBody>
      </p:sp>
      <p:sp>
        <p:nvSpPr>
          <p:cNvPr id="3" name="Content Placeholder 2">
            <a:extLst>
              <a:ext uri="{FF2B5EF4-FFF2-40B4-BE49-F238E27FC236}">
                <a16:creationId xmlns:a16="http://schemas.microsoft.com/office/drawing/2014/main" id="{AEABE9EE-24D7-D33C-FD10-1CF500C86F76}"/>
              </a:ext>
            </a:extLst>
          </p:cNvPr>
          <p:cNvSpPr>
            <a:spLocks noGrp="1"/>
          </p:cNvSpPr>
          <p:nvPr>
            <p:ph idx="1"/>
          </p:nvPr>
        </p:nvSpPr>
        <p:spPr>
          <a:xfrm>
            <a:off x="6090574" y="801866"/>
            <a:ext cx="5306084" cy="5230634"/>
          </a:xfrm>
          <a:noFill/>
          <a:ln>
            <a:noFill/>
          </a:ln>
        </p:spPr>
        <p:txBody>
          <a:bodyPr anchor="ctr">
            <a:noAutofit/>
          </a:bodyPr>
          <a:lstStyle/>
          <a:p>
            <a:r>
              <a:rPr lang="en-US" dirty="0">
                <a:solidFill>
                  <a:schemeClr val="tx2"/>
                </a:solidFill>
              </a:rPr>
              <a:t>What are some ways in which we can influence (educate) others in a positive manner during the next four years?</a:t>
            </a:r>
          </a:p>
          <a:p>
            <a:r>
              <a:rPr lang="en-US" dirty="0">
                <a:solidFill>
                  <a:schemeClr val="tx2"/>
                </a:solidFill>
              </a:rPr>
              <a:t>How do we seek to make a difference four years from now in support of the common good?</a:t>
            </a:r>
          </a:p>
          <a:p>
            <a:r>
              <a:rPr lang="en-US" dirty="0">
                <a:solidFill>
                  <a:schemeClr val="tx2"/>
                </a:solidFill>
              </a:rPr>
              <a:t>How can we minimize the negative rhetoric?</a:t>
            </a:r>
          </a:p>
          <a:p>
            <a:r>
              <a:rPr lang="en-US" dirty="0">
                <a:solidFill>
                  <a:schemeClr val="tx2"/>
                </a:solidFill>
              </a:rPr>
              <a:t>How can we better understand different </a:t>
            </a:r>
            <a:r>
              <a:rPr lang="en-US" dirty="0" err="1">
                <a:solidFill>
                  <a:schemeClr val="tx2"/>
                </a:solidFill>
              </a:rPr>
              <a:t>individuals’positions</a:t>
            </a:r>
            <a:r>
              <a:rPr lang="en-US" dirty="0">
                <a:solidFill>
                  <a:schemeClr val="tx2"/>
                </a:solidFill>
              </a:rPr>
              <a:t> political views?</a:t>
            </a:r>
          </a:p>
        </p:txBody>
      </p:sp>
      <p:sp>
        <p:nvSpPr>
          <p:cNvPr id="4" name="Footer Placeholder 3">
            <a:extLst>
              <a:ext uri="{FF2B5EF4-FFF2-40B4-BE49-F238E27FC236}">
                <a16:creationId xmlns:a16="http://schemas.microsoft.com/office/drawing/2014/main" id="{93C6F69A-DB54-30DC-E356-36182D5B9B74}"/>
              </a:ext>
            </a:extLst>
          </p:cNvPr>
          <p:cNvSpPr>
            <a:spLocks noGrp="1"/>
          </p:cNvSpPr>
          <p:nvPr>
            <p:ph type="ftr" sz="quarter" idx="11"/>
          </p:nvPr>
        </p:nvSpPr>
        <p:spPr>
          <a:xfrm>
            <a:off x="4038600" y="6356350"/>
            <a:ext cx="4114800" cy="365125"/>
          </a:xfrm>
        </p:spPr>
        <p:txBody>
          <a:bodyPr>
            <a:normAutofit/>
          </a:bodyPr>
          <a:lstStyle/>
          <a:p>
            <a:endParaRPr lang="en-US"/>
          </a:p>
        </p:txBody>
      </p:sp>
    </p:spTree>
    <p:extLst>
      <p:ext uri="{BB962C8B-B14F-4D97-AF65-F5344CB8AC3E}">
        <p14:creationId xmlns:p14="http://schemas.microsoft.com/office/powerpoint/2010/main" val="30680155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7E1FC-4600-13E2-0637-5EC6FFEDA3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D70F55-A179-0796-AAC1-195B31B0D46F}"/>
              </a:ext>
            </a:extLst>
          </p:cNvPr>
          <p:cNvSpPr>
            <a:spLocks noGrp="1"/>
          </p:cNvSpPr>
          <p:nvPr>
            <p:ph type="ctrTitle"/>
          </p:nvPr>
        </p:nvSpPr>
        <p:spPr>
          <a:xfrm>
            <a:off x="818984" y="2742361"/>
            <a:ext cx="4037981" cy="3287897"/>
          </a:xfrm>
        </p:spPr>
        <p:txBody>
          <a:bodyPr vert="horz" lIns="91440" tIns="45720" rIns="91440" bIns="45720" rtlCol="0" anchor="t">
            <a:normAutofit/>
          </a:bodyPr>
          <a:lstStyle/>
          <a:p>
            <a:pPr algn="r"/>
            <a:r>
              <a:rPr lang="en-US" sz="4000" kern="1200" dirty="0">
                <a:solidFill>
                  <a:schemeClr val="tx1"/>
                </a:solidFill>
                <a:latin typeface="+mj-lt"/>
                <a:ea typeface="+mj-ea"/>
                <a:cs typeface="+mj-cs"/>
              </a:rPr>
              <a:t>Wise Women Agenda </a:t>
            </a:r>
          </a:p>
        </p:txBody>
      </p:sp>
      <p:sp>
        <p:nvSpPr>
          <p:cNvPr id="6" name="Footer Placeholder 5">
            <a:extLst>
              <a:ext uri="{FF2B5EF4-FFF2-40B4-BE49-F238E27FC236}">
                <a16:creationId xmlns:a16="http://schemas.microsoft.com/office/drawing/2014/main" id="{AF50D0A2-9452-C46D-3991-57CCB00EF6DA}"/>
              </a:ext>
            </a:extLst>
          </p:cNvPr>
          <p:cNvSpPr>
            <a:spLocks noGrp="1"/>
          </p:cNvSpPr>
          <p:nvPr>
            <p:ph type="ftr" sz="quarter" idx="11"/>
          </p:nvPr>
        </p:nvSpPr>
        <p:spPr>
          <a:xfrm rot="5400000">
            <a:off x="-1827302" y="2002536"/>
            <a:ext cx="4114800" cy="365125"/>
          </a:xfrm>
        </p:spPr>
        <p:txBody>
          <a:bodyPr vert="horz" lIns="91440" tIns="45720" rIns="91440" bIns="45720" rtlCol="0" anchor="ctr">
            <a:normAutofit/>
          </a:bodyPr>
          <a:lstStyle/>
          <a:p>
            <a:pPr algn="l"/>
            <a:endParaRPr lang="en-US" sz="1100" kern="1200">
              <a:solidFill>
                <a:schemeClr val="tx1">
                  <a:tint val="75000"/>
                </a:schemeClr>
              </a:solidFill>
              <a:latin typeface="+mn-lt"/>
              <a:ea typeface="+mn-ea"/>
              <a:cs typeface="+mn-cs"/>
            </a:endParaRPr>
          </a:p>
        </p:txBody>
      </p:sp>
      <p:pic>
        <p:nvPicPr>
          <p:cNvPr id="5" name="Picture 4">
            <a:extLst>
              <a:ext uri="{FF2B5EF4-FFF2-40B4-BE49-F238E27FC236}">
                <a16:creationId xmlns:a16="http://schemas.microsoft.com/office/drawing/2014/main" id="{E991F70A-7FEC-58A3-3385-3DEEBD311B3C}"/>
              </a:ext>
            </a:extLst>
          </p:cNvPr>
          <p:cNvPicPr>
            <a:picLocks noChangeAspect="1"/>
          </p:cNvPicPr>
          <p:nvPr/>
        </p:nvPicPr>
        <p:blipFill>
          <a:blip r:embed="rId3"/>
          <a:srcRect l="10718" t="42314" r="83278" b="53394"/>
          <a:stretch/>
        </p:blipFill>
        <p:spPr>
          <a:xfrm rot="10800000" flipH="1" flipV="1">
            <a:off x="460196" y="-368415"/>
            <a:ext cx="8265793" cy="2336111"/>
          </a:xfrm>
          <a:prstGeom prst="rect">
            <a:avLst/>
          </a:prstGeom>
        </p:spPr>
      </p:pic>
      <p:sp>
        <p:nvSpPr>
          <p:cNvPr id="4" name="TextBox 3">
            <a:extLst>
              <a:ext uri="{FF2B5EF4-FFF2-40B4-BE49-F238E27FC236}">
                <a16:creationId xmlns:a16="http://schemas.microsoft.com/office/drawing/2014/main" id="{5BCFE517-1358-E7CA-1AB2-4EDBE2BB4066}"/>
              </a:ext>
            </a:extLst>
          </p:cNvPr>
          <p:cNvSpPr txBox="1"/>
          <p:nvPr/>
        </p:nvSpPr>
        <p:spPr>
          <a:xfrm>
            <a:off x="5246415" y="2070255"/>
            <a:ext cx="6235268" cy="3960004"/>
          </a:xfrm>
          <a:prstGeom prst="rect">
            <a:avLst/>
          </a:prstGeom>
        </p:spPr>
        <p:txBody>
          <a:bodyPr vert="horz" lIns="91440" tIns="45720" rIns="91440" bIns="45720" rtlCol="0" anchor="t">
            <a:noAutofit/>
          </a:bodyPr>
          <a:lstStyle/>
          <a:p>
            <a:pPr marL="457200" indent="-228600">
              <a:lnSpc>
                <a:spcPct val="90000"/>
              </a:lnSpc>
              <a:spcAft>
                <a:spcPts val="600"/>
              </a:spcAft>
              <a:buFont typeface="Arial" panose="020B0604020202020204" pitchFamily="34" charset="0"/>
              <a:buChar char="•"/>
            </a:pPr>
            <a:r>
              <a:rPr lang="en-US" sz="2400" dirty="0"/>
              <a:t>Introductions of New Participants </a:t>
            </a:r>
          </a:p>
          <a:p>
            <a:pPr marL="457200" indent="-228600">
              <a:lnSpc>
                <a:spcPct val="90000"/>
              </a:lnSpc>
              <a:spcAft>
                <a:spcPts val="600"/>
              </a:spcAft>
              <a:buFont typeface="Arial" panose="020B0604020202020204" pitchFamily="34" charset="0"/>
              <a:buChar char="•"/>
            </a:pPr>
            <a:r>
              <a:rPr lang="en-US" sz="2400" dirty="0"/>
              <a:t>Dec. 13</a:t>
            </a:r>
            <a:r>
              <a:rPr lang="en-US" sz="2400" baseline="30000" dirty="0"/>
              <a:t>th</a:t>
            </a:r>
            <a:r>
              <a:rPr lang="en-US" sz="2400" dirty="0"/>
              <a:t> Event – Wine Painting</a:t>
            </a:r>
          </a:p>
          <a:p>
            <a:pPr marL="457200" indent="-228600">
              <a:lnSpc>
                <a:spcPct val="90000"/>
              </a:lnSpc>
              <a:spcAft>
                <a:spcPts val="600"/>
              </a:spcAft>
              <a:buFont typeface="Arial" panose="020B0604020202020204" pitchFamily="34" charset="0"/>
              <a:buChar char="•"/>
            </a:pPr>
            <a:r>
              <a:rPr lang="en-US" sz="2400" dirty="0"/>
              <a:t>Volunteers to Assist with 2025 Program Content</a:t>
            </a:r>
          </a:p>
          <a:p>
            <a:pPr marL="457200" indent="-228600">
              <a:lnSpc>
                <a:spcPct val="90000"/>
              </a:lnSpc>
              <a:spcAft>
                <a:spcPts val="600"/>
              </a:spcAft>
              <a:buFont typeface="Arial" panose="020B0604020202020204" pitchFamily="34" charset="0"/>
              <a:buChar char="•"/>
            </a:pPr>
            <a:r>
              <a:rPr lang="en-US" sz="2400" dirty="0"/>
              <a:t>Revisit Mission and Pillars of Wisdom Group</a:t>
            </a:r>
          </a:p>
          <a:p>
            <a:pPr marL="457200" indent="-228600">
              <a:lnSpc>
                <a:spcPct val="90000"/>
              </a:lnSpc>
              <a:spcAft>
                <a:spcPts val="600"/>
              </a:spcAft>
              <a:buFont typeface="Arial" panose="020B0604020202020204" pitchFamily="34" charset="0"/>
              <a:buChar char="•"/>
            </a:pPr>
            <a:r>
              <a:rPr lang="en-US" sz="2400" dirty="0"/>
              <a:t>Defining Reality</a:t>
            </a:r>
          </a:p>
          <a:p>
            <a:pPr marL="457200" indent="-228600">
              <a:lnSpc>
                <a:spcPct val="90000"/>
              </a:lnSpc>
              <a:spcAft>
                <a:spcPts val="600"/>
              </a:spcAft>
              <a:buFont typeface="Arial" panose="020B0604020202020204" pitchFamily="34" charset="0"/>
              <a:buChar char="•"/>
            </a:pPr>
            <a:r>
              <a:rPr lang="en-US" sz="2400" dirty="0"/>
              <a:t>Drain the Swamp – Election  &amp; Emotion Debrief</a:t>
            </a:r>
          </a:p>
          <a:p>
            <a:pPr marL="457200" indent="-228600">
              <a:lnSpc>
                <a:spcPct val="90000"/>
              </a:lnSpc>
              <a:spcAft>
                <a:spcPts val="600"/>
              </a:spcAft>
              <a:buFont typeface="Arial" panose="020B0604020202020204" pitchFamily="34" charset="0"/>
              <a:buChar char="•"/>
            </a:pPr>
            <a:r>
              <a:rPr lang="en-US" sz="2400" dirty="0"/>
              <a:t>Appreciative Inquiry – A Positive Process</a:t>
            </a:r>
          </a:p>
          <a:p>
            <a:pPr marL="457200" indent="-228600">
              <a:lnSpc>
                <a:spcPct val="90000"/>
              </a:lnSpc>
              <a:spcAft>
                <a:spcPts val="600"/>
              </a:spcAft>
              <a:buFont typeface="Arial" panose="020B0604020202020204" pitchFamily="34" charset="0"/>
              <a:buChar char="•"/>
            </a:pPr>
            <a:r>
              <a:rPr lang="en-US" sz="2400" dirty="0"/>
              <a:t>“From Here” Poems</a:t>
            </a:r>
          </a:p>
          <a:p>
            <a:pPr marL="457200" indent="-228600">
              <a:lnSpc>
                <a:spcPct val="90000"/>
              </a:lnSpc>
              <a:spcAft>
                <a:spcPts val="600"/>
              </a:spcAft>
              <a:buFont typeface="Arial" panose="020B0604020202020204" pitchFamily="34" charset="0"/>
              <a:buChar char="•"/>
            </a:pPr>
            <a:r>
              <a:rPr lang="en-US" sz="2400" dirty="0"/>
              <a:t>Directory Information Request </a:t>
            </a:r>
          </a:p>
        </p:txBody>
      </p:sp>
      <p:sp>
        <p:nvSpPr>
          <p:cNvPr id="7" name="TextBox 6">
            <a:extLst>
              <a:ext uri="{FF2B5EF4-FFF2-40B4-BE49-F238E27FC236}">
                <a16:creationId xmlns:a16="http://schemas.microsoft.com/office/drawing/2014/main" id="{9D0355B0-3122-1AA0-757A-495DC20E3F20}"/>
              </a:ext>
            </a:extLst>
          </p:cNvPr>
          <p:cNvSpPr txBox="1"/>
          <p:nvPr/>
        </p:nvSpPr>
        <p:spPr>
          <a:xfrm>
            <a:off x="2168434" y="1476103"/>
            <a:ext cx="8793430" cy="3960004"/>
          </a:xfrm>
          <a:prstGeom prst="rect">
            <a:avLst/>
          </a:prstGeom>
        </p:spPr>
        <p:txBody>
          <a:bodyPr vert="horz" lIns="91440" tIns="45720" rIns="91440" bIns="45720" rtlCol="0" anchor="t">
            <a:normAutofit/>
          </a:bodyPr>
          <a:lstStyle/>
          <a:p>
            <a:pPr marL="114300">
              <a:lnSpc>
                <a:spcPct val="90000"/>
              </a:lnSpc>
              <a:spcAft>
                <a:spcPts val="600"/>
              </a:spcAft>
            </a:pPr>
            <a:endParaRPr lang="en-US" sz="2000" dirty="0"/>
          </a:p>
          <a:p>
            <a:pPr marL="457200" indent="-342900">
              <a:lnSpc>
                <a:spcPct val="90000"/>
              </a:lnSpc>
              <a:spcAft>
                <a:spcPts val="600"/>
              </a:spcAft>
              <a:buFont typeface="Arial" panose="020B0604020202020204" pitchFamily="34" charset="0"/>
              <a:buChar char="•"/>
            </a:pPr>
            <a:endParaRPr lang="en-US" sz="2000" dirty="0"/>
          </a:p>
        </p:txBody>
      </p:sp>
      <p:sp>
        <p:nvSpPr>
          <p:cNvPr id="12" name="TextBox 11">
            <a:extLst>
              <a:ext uri="{FF2B5EF4-FFF2-40B4-BE49-F238E27FC236}">
                <a16:creationId xmlns:a16="http://schemas.microsoft.com/office/drawing/2014/main" id="{EE9BA1C9-648D-8DFE-85AD-148C4D1F8F4F}"/>
              </a:ext>
            </a:extLst>
          </p:cNvPr>
          <p:cNvSpPr txBox="1"/>
          <p:nvPr/>
        </p:nvSpPr>
        <p:spPr>
          <a:xfrm>
            <a:off x="6539696" y="3588642"/>
            <a:ext cx="184731" cy="369332"/>
          </a:xfrm>
          <a:prstGeom prst="rect">
            <a:avLst/>
          </a:prstGeom>
          <a:noFill/>
        </p:spPr>
        <p:txBody>
          <a:bodyPr wrap="none" rtlCol="0">
            <a:spAutoFit/>
          </a:bodyPr>
          <a:lstStyle/>
          <a:p>
            <a:endParaRPr lang="en-US" dirty="0"/>
          </a:p>
        </p:txBody>
      </p:sp>
      <p:sp>
        <p:nvSpPr>
          <p:cNvPr id="3" name="Rectangle 2">
            <a:extLst>
              <a:ext uri="{FF2B5EF4-FFF2-40B4-BE49-F238E27FC236}">
                <a16:creationId xmlns:a16="http://schemas.microsoft.com/office/drawing/2014/main" id="{3AF16F4A-3E98-18F8-85D7-D11895C0E6C4}"/>
              </a:ext>
            </a:extLst>
          </p:cNvPr>
          <p:cNvSpPr/>
          <p:nvPr/>
        </p:nvSpPr>
        <p:spPr>
          <a:xfrm>
            <a:off x="5263287" y="5951874"/>
            <a:ext cx="5582691" cy="826614"/>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76100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782ED746A20A4E8E36B9462D546333" ma:contentTypeVersion="10" ma:contentTypeDescription="Create a new document." ma:contentTypeScope="" ma:versionID="4a86daf38d9ddfbe457e7b5e8a81e413">
  <xsd:schema xmlns:xsd="http://www.w3.org/2001/XMLSchema" xmlns:xs="http://www.w3.org/2001/XMLSchema" xmlns:p="http://schemas.microsoft.com/office/2006/metadata/properties" xmlns:ns3="36d2bff6-dd85-4363-89d6-43fc8cd95548" xmlns:ns4="ac5f4a5e-1bfd-4100-b3a4-736dc268fda8" targetNamespace="http://schemas.microsoft.com/office/2006/metadata/properties" ma:root="true" ma:fieldsID="de46b2482d6c3184304f804a40f6f52d" ns3:_="" ns4:_="">
    <xsd:import namespace="36d2bff6-dd85-4363-89d6-43fc8cd95548"/>
    <xsd:import namespace="ac5f4a5e-1bfd-4100-b3a4-736dc268fda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ObjectDetectorVersions"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d2bff6-dd85-4363-89d6-43fc8cd955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SearchProperties" ma:index="16" nillable="true" ma:displayName="MediaServiceSearchProperties" ma:hidden="true" ma:internalName="MediaServiceSearchProperties" ma:readOnly="true">
      <xsd:simpleType>
        <xsd:restriction base="dms:Note"/>
      </xsd:simpleType>
    </xsd:element>
    <xsd:element name="_activity" ma:index="17"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c5f4a5e-1bfd-4100-b3a4-736dc268fda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36d2bff6-dd85-4363-89d6-43fc8cd95548" xsi:nil="true"/>
  </documentManagement>
</p:properties>
</file>

<file path=customXml/itemProps1.xml><?xml version="1.0" encoding="utf-8"?>
<ds:datastoreItem xmlns:ds="http://schemas.openxmlformats.org/officeDocument/2006/customXml" ds:itemID="{91B262EB-60D0-417B-A98B-A511F087C2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6d2bff6-dd85-4363-89d6-43fc8cd95548"/>
    <ds:schemaRef ds:uri="ac5f4a5e-1bfd-4100-b3a4-736dc268fd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85711BD-CD77-4E13-9E06-FFCE6778AC01}">
  <ds:schemaRefs>
    <ds:schemaRef ds:uri="http://schemas.microsoft.com/sharepoint/v3/contenttype/forms"/>
  </ds:schemaRefs>
</ds:datastoreItem>
</file>

<file path=customXml/itemProps3.xml><?xml version="1.0" encoding="utf-8"?>
<ds:datastoreItem xmlns:ds="http://schemas.openxmlformats.org/officeDocument/2006/customXml" ds:itemID="{75D5D466-7F06-4FDC-9F1E-35A4D125C59C}">
  <ds:schemaRefs>
    <ds:schemaRef ds:uri="http://purl.org/dc/term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ac5f4a5e-1bfd-4100-b3a4-736dc268fda8"/>
    <ds:schemaRef ds:uri="36d2bff6-dd85-4363-89d6-43fc8cd95548"/>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307</TotalTime>
  <Words>1280</Words>
  <Application>Microsoft Office PowerPoint</Application>
  <PresentationFormat>Widescreen</PresentationFormat>
  <Paragraphs>107</Paragraphs>
  <Slides>16</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Aptos</vt:lpstr>
      <vt:lpstr>Aptos Display</vt:lpstr>
      <vt:lpstr>Arial</vt:lpstr>
      <vt:lpstr>brandon-grotesque</vt:lpstr>
      <vt:lpstr>Calibri</vt:lpstr>
      <vt:lpstr>Office Theme</vt:lpstr>
      <vt:lpstr>Wise Women Agenda </vt:lpstr>
      <vt:lpstr>Wise Women Agenda </vt:lpstr>
      <vt:lpstr>PowerPoint Presentation</vt:lpstr>
      <vt:lpstr>Wise Women Agenda </vt:lpstr>
      <vt:lpstr>Pressure versus Stress</vt:lpstr>
      <vt:lpstr>Reflection vs Rumination</vt:lpstr>
      <vt:lpstr>       Wise Women’s Group – Pillars &amp; Principles        </vt:lpstr>
      <vt:lpstr>The Realities</vt:lpstr>
      <vt:lpstr>The Source</vt:lpstr>
      <vt:lpstr>Draining the Proverbial  Swamp</vt:lpstr>
      <vt:lpstr>What Would Ari Do?</vt:lpstr>
      <vt:lpstr>PowerPoint Presentation</vt:lpstr>
      <vt:lpstr>Appreciative Inquiry-Key Principles</vt:lpstr>
      <vt:lpstr>Appreciative Inquiry Design Model</vt:lpstr>
      <vt:lpstr>Appreciative Inquiry Questions</vt:lpstr>
      <vt:lpstr>Wise Women Agenda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Barbara Kreisman</dc:creator>
  <cp:lastModifiedBy>Barbara Kreisman</cp:lastModifiedBy>
  <cp:revision>3</cp:revision>
  <dcterms:created xsi:type="dcterms:W3CDTF">2024-11-13T23:11:56Z</dcterms:created>
  <dcterms:modified xsi:type="dcterms:W3CDTF">2024-11-14T17:47:21Z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0x010100AB782ED746A20A4E8E36B9462D546333</vt:lpwstr>
  </property>
</Properties>
</file>